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B9F78-DB00-4EBF-B6B1-8304954D2E2C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DB4E4D-4B36-4F52-8E25-C381111DAA8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sz="1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B4E4D-4B36-4F52-8E25-C381111DAA85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7565-638E-4625-85F5-BDEA7BD1760E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C24-90AF-4DDE-A8FD-EC75095880A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9000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7565-638E-4625-85F5-BDEA7BD1760E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C24-90AF-4DDE-A8FD-EC75095880A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9000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7565-638E-4625-85F5-BDEA7BD1760E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C24-90AF-4DDE-A8FD-EC75095880A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9000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7565-638E-4625-85F5-BDEA7BD1760E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C24-90AF-4DDE-A8FD-EC75095880A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9000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7565-638E-4625-85F5-BDEA7BD1760E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C24-90AF-4DDE-A8FD-EC75095880A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9000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7565-638E-4625-85F5-BDEA7BD1760E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C24-90AF-4DDE-A8FD-EC75095880A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9000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7565-638E-4625-85F5-BDEA7BD1760E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C24-90AF-4DDE-A8FD-EC75095880A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9000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7565-638E-4625-85F5-BDEA7BD1760E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C24-90AF-4DDE-A8FD-EC75095880A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9000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7565-638E-4625-85F5-BDEA7BD1760E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C24-90AF-4DDE-A8FD-EC75095880A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9000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7565-638E-4625-85F5-BDEA7BD1760E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C24-90AF-4DDE-A8FD-EC75095880A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9000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7565-638E-4625-85F5-BDEA7BD1760E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C24-90AF-4DDE-A8FD-EC75095880A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9000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F7565-638E-4625-85F5-BDEA7BD1760E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FC24-90AF-4DDE-A8FD-EC75095880A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9000"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71538" y="2071678"/>
            <a:ext cx="6858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b="1" dirty="0" smtClean="0">
                <a:solidFill>
                  <a:srgbClr val="0070C0"/>
                </a:solidFill>
                <a:latin typeface="+mj-lt"/>
              </a:rPr>
              <a:t>ZWIASTUNY     WIOSNY</a:t>
            </a:r>
            <a:endParaRPr lang="pl-PL" sz="5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4857752" y="5589240"/>
            <a:ext cx="3674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Przygotowały : Natalia i Karolina</a:t>
            </a:r>
            <a:endParaRPr lang="pl-PL" dirty="0"/>
          </a:p>
        </p:txBody>
      </p:sp>
    </p:spTree>
  </p:cSld>
  <p:clrMapOvr>
    <a:masterClrMapping/>
  </p:clrMapOvr>
  <p:transition advClick="0" advTm="9000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t3.gstatic.com/images?q=tbn:ANd9GcQIC3qdr0fiYZaGZ2l1LI0rcTSz7kGKzEVW3QmjEhCuGHiKBOt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42852"/>
            <a:ext cx="4437900" cy="2852936"/>
          </a:xfrm>
          <a:prstGeom prst="rect">
            <a:avLst/>
          </a:prstGeom>
          <a:noFill/>
        </p:spPr>
      </p:pic>
      <p:pic>
        <p:nvPicPr>
          <p:cNvPr id="5126" name="Picture 6" descr="http://t0.gstatic.com/images?q=tbn:ANd9GcTIvMHbEsO6qpDDLd_JHGCYt121wKZ0lb_sq0EMLBAPZF3BPA3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357166"/>
            <a:ext cx="2847471" cy="2132856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683568" y="3933056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Przebiśnieg - Śnieżyczka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6228184" y="3068960"/>
            <a:ext cx="2915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Krokus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071538" y="5072074"/>
            <a:ext cx="6957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Przebiśnieg </a:t>
            </a:r>
            <a:r>
              <a:rPr lang="pl-PL" dirty="0" smtClean="0"/>
              <a:t>(śnieżyczka), </a:t>
            </a:r>
            <a:r>
              <a:rPr lang="pl-PL" dirty="0" smtClean="0"/>
              <a:t>to bardzo interesujący </a:t>
            </a:r>
            <a:r>
              <a:rPr lang="pl-PL" dirty="0" smtClean="0"/>
              <a:t>kwiat. Krokus występuje w wielu kolorach </a:t>
            </a:r>
            <a:r>
              <a:rPr lang="pl-PL" dirty="0" smtClean="0"/>
              <a:t>. </a:t>
            </a:r>
            <a:endParaRPr lang="pl-PL" dirty="0"/>
          </a:p>
        </p:txBody>
      </p:sp>
    </p:spTree>
  </p:cSld>
  <p:clrMapOvr>
    <a:masterClrMapping/>
  </p:clrMapOvr>
  <p:transition advClick="0" advTm="9000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t0.gstatic.com/images?q=tbn:ANd9GcRCEdZdy5WCpbAkT33v9qbRKZf-EFGCp8-k4NLy8GbjSqX3z99k18xpPu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214290"/>
            <a:ext cx="2808312" cy="3736682"/>
          </a:xfrm>
          <a:prstGeom prst="rect">
            <a:avLst/>
          </a:prstGeom>
          <a:noFill/>
        </p:spPr>
      </p:pic>
      <p:pic>
        <p:nvPicPr>
          <p:cNvPr id="4100" name="Picture 4" descr="http://t1.gstatic.com/images?q=tbn:ANd9GcSKp6SV0K9OBPsZseHWlN5KrOgFfDeWQccDEEQTpJqtmp86PdWA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786190"/>
            <a:ext cx="3808815" cy="2852936"/>
          </a:xfrm>
          <a:prstGeom prst="rect">
            <a:avLst/>
          </a:prstGeom>
          <a:noFill/>
        </p:spPr>
      </p:pic>
      <p:sp>
        <p:nvSpPr>
          <p:cNvPr id="4" name="pole tekstowe 3"/>
          <p:cNvSpPr txBox="1"/>
          <p:nvPr/>
        </p:nvSpPr>
        <p:spPr>
          <a:xfrm>
            <a:off x="4143372" y="592933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Żonkil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357950" y="42862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Sasanka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14282" y="1500174"/>
            <a:ext cx="4965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Żonkile mają piękny złocistożółty </a:t>
            </a:r>
            <a:r>
              <a:rPr lang="pl-PL" dirty="0" smtClean="0"/>
              <a:t>kolor, </a:t>
            </a:r>
            <a:r>
              <a:rPr lang="pl-PL" dirty="0" smtClean="0"/>
              <a:t>a </a:t>
            </a:r>
            <a:r>
              <a:rPr lang="pl-PL" dirty="0" smtClean="0"/>
              <a:t>sasanki ciemnofioletowy.</a:t>
            </a:r>
            <a:endParaRPr lang="pl-PL" dirty="0"/>
          </a:p>
        </p:txBody>
      </p:sp>
    </p:spTree>
  </p:cSld>
  <p:clrMapOvr>
    <a:masterClrMapping/>
  </p:clrMapOvr>
  <p:transition advClick="0" advTm="9000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data:image/jpeg;base64,/9j/4AAQSkZJRgABAQAAAQABAAD/2wCEAAkGBhQSERUUEhQWFBUWGBUWFxgYGBgYGhcXGBoYFxoYGBcXGyYfGBkkGRUXHy8gJCcqLC0tFx4xNTAqNSYrLCkBCQoKDgwOGg8PGiwkHyQsLCosKiwsLCwsLCwsLCwsLCwsLCwsLCwsLCwsLCwsLCksLCwsLCwsLCwsLCwsLCwsLP/AABEIAMoA+gMBIgACEQEDEQH/xAAcAAACAwEBAQEAAAAAAAAAAAAFBgMEBwIBAAj/xABCEAACAQMDAgQEBAUCAwcEAwABAhEAAyEEEjEFQQYiUWETMnGBB0KRoRQjUrHwweFicoIkM5KistHSk6PC8RUWU//EABoBAAIDAQEAAAAAAAAAAAAAAAMEAQIFAAb/xAAtEQACAgICAgECBQQDAQAAAAAAAQIRAyEEEjFBImFxBRMUUYEyQpGxodHwI//aAAwDAQACEQMRAD8AY9KYURUlyzuxXWn0+Kt6eyJzVldFGKvWvCauCdufWlbSFrLlG7Gtc1aAis+650+bpIrT4NqQlyV8bPbGumrK3QaC/CIqRbxFa1mfYYdQRWcdQ0Pw9dHZsini1qjSz4vxctXPRgKX5CTjb9NMNhfypeyHV6drRkexo30TXloBxVhNOt22DjgVL0/pgQyOPSgZu2LcfAfHU9MZdHxUWwK80N6n4ksaQD4zkFhIRRuYiY3RIAWcSxAPaas6bqlu9aW4hMOJG4QRkghhJgggjk/UjNZUsibtj6hrQSuuCKU/E3TywBAnNF7Oo5qdl3c0R4Fkx2U/McZC34V6aVLkiM0B/EDWywStES0FUwKyTxjf3ag1mSh1lQ8pXGx0/DrQ7dOG7tmmnUn05pa8J9RX4CqCBAA/0pmsZFXjJVSAtbsUfENu84MYoD8Zo2dhz9qeOq31HlGaXtT0klSwFB6KLci7m2qA3hnUbbxB7ma0KZWsr09q6dSAqkQc4wB6/SnHXdbIC2rfmdjtH14miQd7ZDjRM3828LSmBy3rH+9ab0HRLbtgARFZP0Tptyxqw7+beCD9cH/3/WtV0d47RXJ70TdoJapcUva5TJohquoRiqoBuHGTVnsp4AV4kVXe9R7XdMIE0q64xNVUW2Teie/eEUNsWrb3FBJJYxEQPp71U1OtIHNc9J6sFcQB8wk947/tNaSpRFqtjqqhR6DgD09q+3CvLZmvDfX1pNhhlGnhap3NRtNS3NcIoPe1W5qJ9ipfv9QxigupzU9x6p3XmtPh435E+RNVRA1kGoX0QNWa9rVM8HNoyOKC+KNCXsHHGaa4qLUWAykHuKiUVJUzo2naFbwZ1D4lraeVxTdYsQpZyQqhmYxkKoLE+5gGkrwpp/ha+5aOAQSB/n+Zp18VMV0twJyLb3j2lLBtsQT6F3tj3AYd8ZWfkdIdX58GhixdpdvQrdV8Ga9rh1JYW7rEsUwy2kXyKmNzF1UjG09+GgEXpdTcQYG0MS5Vp3I5gMpkT+X80k4PBp48KePH11q6L6qMAKElWLvu3bFUztVfzc8S0nKv13Qn4twIWZgsn4VsuFa03wDvKKRJVUdh2J5M1kfGS7S8ms4ShoKdN6iDjvRfSancYpCtXWhbg8rRkZj98j6GmnwwWYlmxA4+uaYjmlB9X4APGpbGDWXQqGax7rOn+Lq9qmdxim38QOrMgCq0T+9LngfSNd1G5shf7n/aaT8tsNKkqGjpnRTaAJxFWeoeKFtiAYJxV3rd6F2j70havRxdR75dbTNBZVkgDLbd0KxA7TVXHpteyi+Q+dMs/EAdu/rRLUaSAAREgHtweD7cd6GdK1gVnt5i3cuW9zR+VmALBTE7ROMHtyKtde6h8KxKrLLc+GfrnB9hK9vzD1qqk5VX8k9UgN4gtixC7CGYSBGWB4P0pS6bqnt6y3dvCFnbnsDj+9aB0/o4YJcu5PwLRMmAItCQOwl5z6mrn/8AS7d5w15CUDQtsblN0j1PIt+sZPAIyaNDHLwykp/sC73V0a8gn1p3017yCqb+B7N4Mqaa3ZaP5dxLSrsuAhlIZRO2cEE5BI7iq3TdVuticHuPQ9x9jipS22Rfos6y9Vro3UFHPNBNdqopX1/WriP5MgUHJNxVoJCNmpdU16lYFJeutbiYqPpvVTcUTzVwpNMceV/Jg8ka0LHUenmDFD+h6I/Fz+lOV7RyKErpPh3JiozT2dCIzaNfKBzk5+uf0HFT49Kj6fdBFX/hipvRzQPZDVK6CDRU5qlqlouHToHk8FZb01zNcgV7XoscUloyMkm3s9rxmgEwWgEwsS0AmBJiTEfevRXo+tEZREWmvi5bR14dVcfRgD+uY+1SgVFprYWVAACsxAHADk3PXgM7qP8Ak9BVlbRPFUjL47LOO9Cn4nsfw+qs6gYG7a30amXpuvt6rU6zTFoP8JbtewW5ua80Tkqbtkevlqr4w6abulcdwpP02if9KzLoXix9NrhqSCwJIuLPzW2wyT6gRE8FVPavOcyLnN0bHH+KQ7/hzo302rvI2No2bCpJdg0hgBjaBJkmPOOcV91rQi/qLltwVBuWbVsL8qBx/EEyYXez3WkLkyCARkuul8U6Q/z7N227XAFCqQbhGQB8M5VuRLwAJPvSF4on+IvfFPwi5tumS5HkRRBChpXZmBjacxmkVJrGu3mzWyf/AE+SVKiDqPQ2Sdp5oz07SvYtAn0G6j+p0ILQ3mg8mMkdz7k5+9D+s6oKm3GR3prNGFpxZnYu1OzMfFvVTduUa8Ga5LVuB8xyaA3+jtd1JUcck+0xRHQ9P+DcG7AkVOJJuiJv2N1jQPebc8x2Hajun8O/FUowGwZEnCNmCo9TkEDnk8CvemtKiPQU1eGFRlO9WjdIcqdjCFAAeMkGce/saicVdMhN1oVeo+HLn8OUVFZ9p27WEv8ABtrsGQGY/CF233ki2e5izoeitctObgJZlV2BwVvIlpH8rR8z6RTn+oe9aT/B2yvlgcftwfrUWpuiAG+aDA7kdjH1x/1VWqOtsXbPSCiyAQflDABiqfE3gBskLHI9yZ4AM6TpMNJnc2In5UnJHvED71A2utkC5MApO7j+WBPftkGiui1gdA6cN8pIYSB7MAQPeO9WiyGv3Ldu1ERgDgVhvROqg3b9sNIS9eCn+pPiNtI+1a51b4t621tQ9vdILWyhJHcBn+WZ5iR2ikw/g+FO+zea0/8AS0XEPODtVSO2QT3xUtHJ0xa67cIGKGJppGaj6rrXTVXNLcKm5aaGKmVJgHBIB4YYjmavKpii4OK8lsplyqBHYuhD6Ue0Db4zS1fQ80V6HqoOaNLjuCKQzKToddJ04EcVV6l01R2q/wBN1givup3RHIpCUbGU6Fi15GooLtLus1g3wKmGr96PjwScQcsiTCiW2AzVTUNFM+t04FLetQUaEo9kDknRUDV7Xm2vq347Rky8nVexXNdVJB8DDp6MGQ/US6/sLo+rijGmsYoW6HYWAnZFz/wHcf1XcP8AqphsW4rL5k60maGCNlLqVpBZf4hCoQFcnbAR2CPO4ERsZhwayzxl+Gf8OXuWbwZd0bHEOOZ8yjawBHoORT/+Irf9guICQXwAI80BvLJ4ksvGTEd6zWx4luX7Ci6SWtAIxJywHyzPeAqz/wAM5zWBnyTSUo/ybfC48M2TpPSOfCTnS3kuKu/aZI/qB8rAcdjFHPEXW7d/UkqSFZSjAeQnJaNyGdkkwDwMRS21xiABgRAjv9fXNHOtLpWay2nS4qrbVbiudsuMEyhzIJ4ImOKUc207Z6LPxoRjFQj6a+n8jh0fXvc0yvdHml1n+oIxUMZyDggzElSYzSH4l62x1CqOx/2mmrw9ad7Vy1Yts5SbkJbK+VoBxOfMp9SZ+tIH8Ddva4Whbc3S+34e07twkkbSBEc54Ak04vkkzzEqi6G3pGnVQWOSaG9U0LuzR9BHb/DTre8AatQrRbIXJUXPN9MgKT9G+k1xY6aS6W1X+Y7BACDhj/V3AABJ9lPpWjx8cOrlJ+BHJOTkoxGvolmzct2/g2LIBVZBtpIYAbgxg5DSPfB7016TpAwXYsY/6R7AfTFUun+GbGkTyBmuGJfcdzMPQTtHPAFVer+KblhZVN5X5ldghj1G1G3ZxEjnvSn5kbqwvRjUFgew/SlrWdMa7cJDhEk7du5iWUq+4gwAxhuORHpU9nqT3LVssyNuUMTbJKZzAJzjiTkxMDip2vBFZyUtrgkkwBHGWx3P61Zq9Exk4u0LPWOk/wAFbW9cu/EtIbKbdrE7CyW1iLsnaCXnvs96O9PFt132L0zB8rEHInzJcET9QJpP8ReJbF+2WZyNNauEGRm81vy4nIQEkBYk+0igfSdbcfS2tTbDW13XLaspIgLcZVB8xIBWBnBIPPFXw41KfRaIy5Eo9n5Ncs2nE+ddxnLWz/YXI/SKqdf68NNbJYh7nKoJWSOC2SQoPJ/Ss3brN55D3XM8+YieOQIngc1E17H1/f61oLgv+5ij5MfQh22Y66610y7u1xjxJYyftmnFBilnrukK3hcA70w6C5uUGneOuicH6FMr7fIlaxNQra2mRVwCvilMyipKmBi+uyXS9WI713rOtSvNCtRZI4oXr75ikP0kU7G/1Lao7OoJeaKLcMUC6ddkwaYFOKbxxikAk5Njx1BzmlfUanzRTV1BwQYpZXppe5/evLRuM034NtpOLOVGK9KURvdMKodhG6DtLTtDdi23MfSh1sXIi4iT623Yg++24ilfpub61vY+XHSRmT478nlfCvm9wQfcf6iR+9fAzxn6Zp6M0xRxa9BXpsRnj/TuKtdOb+WFPNsm0frbOyfuoVv+qhWkv7TXnU/EyaW6guK3w74/7wEQt1AEgqeZti17+XAbIGNzcbUr9GlxpJqiv47ebCQSQfiZBXaYNkwSTn5ZAE8eu2snbak+rRgYnb3PtLftWgeKbtpmtPYvG4l03F2/ENxEbyAbBk2wf4kttJAESPSkLU6f4lxyvG4hf+VSRJPpMmfesPJ/Vv8AY9H+Hv4tLzZEuvf8oCj9T+tefx2fMWaP7/fFSqUTk7vpgfqa+bUpztAHvJ/T1oWr/pNmVqO5/ex+/DDxvatXH07Rbe6UdLjFQGIG34RhVgyzFRxlhyROnLp7S3G1JRfjui2y8ebYpJCzzyf0CjsK/MvTLH8RqlQLlmUKuIMEYPpImfvW9+GNU93R2tzbmthrTjcGh7e2IYSGBRgZMEYxT0dKjyGRW20Edb1EtIHFUtHdS3qbeoeSVS6g93cLtJ9wq3FH/PHpXaBWMb1Hudx/9Kmier6Db+GF3b2ZkJ7LCmSPQZjk/pU/covJZ6r1gW+DLH3/ALegpU6tr3e0yq21oba0DytBhsj1HBqbV9PvblFuyX3ckMm1RBli4JAQQMnJzANT3vAwugfE1EbfMVRNyk+hZmBIGew5pNxm9JB/ivZm3R/Fz23e2zvZuFiCUfahaTM7SMzBB4/anQubrG/qGdrFu38clmdoEFzbWZg77bofZfUilHx14GeXvWnF0KW3wmx1UHyuUEqyhdqkqeFBKjJog/iRf4NgVAs2URrikwtxyEKWJiS9y4u94jyhpiBTkeROC6eX/r+RdYlJtt6QB8c3XS1o9O+HWz8Vlng32e63YQfMBHbaPttPgbw98Lpens3EGbX8xT3+IWdgfrv47fas4/Dbod3ql46zUj+Ujmdw3C8486IoYki2oYTzI2gHmN0Y+0/53NdjTTbZaaTMg630c6e+9vJAMqT3RsrPqeQfdTVAiOSP8zWv3+jJdbdcS2zQBJUNgZA83HJrnUpas24hVQAkwoCqvcwByePea1o85pJNCD4qvyY1rtCHXP2qt00FfKe1E+tX/O7BdoZmYKOFBJIGPQGKAWdfDgNyaM8rU1JkLHFwaQwAV0BUdp5FTLWjYi0cPbkUB61pcGKYaG9QE1SfgmK2KuichqPjU0N1GjPIriWpdScFQykpbNAfranAYVJodYJ5rOdVrWQgd6saXrxHPNeZzZPlRtRgqs0y9q1281QtmTQLpmqN3vTFYtwKvhk/ILIl4OblrFUbietFdk1Wvaetzi509Mzc+J+UURa9JH0JH+fSg/jLS7rdotDbXJAYA9uffgdvTPqw2E81UPGFv+Wv1b9YoH4tl6YX1D/h0O2VdhHcrb3EBzeKOwZ5wdpKkHMmZbOJFVbLsU2Ih24IiSGbIliwl8xAAAntNca/qakNn8pAIMHg8DkYMZxzUeh6k2LU4Ig+055Py+YDAjlq82oycdm9jyKM7WgVq32nMk8n3HsasdQ6OTo01akfDN17JWZZSPMs4AMj/T1xONCDuLKTmHYZ2zBMjt5jGce9RW9Vctpc07b/AOHuHdtkSrL8rAmQDxIxIjPBpuDSBZnkyfYIeHEt6XVJdS6t4LdspgrudL9ttxCOZ3KfKY4OCcgl76IzW9XqrY3WlcI/w2BX4hkjeob5gASCVMEMJ4rL9HpEW7Z8zBgwL7wAkDIIYGe0QR6Zps6B1Vl6jbKeYX2W0y8Bt7KCywSu4EBpBPEd6vJpyTQmotJo1DSjaQaIC4IMAAnvEme0Tih2k1K3FDIwZTwRwfoe9XLWTEEcEHGeZiDOPf1qbB0W7V4tZAZ2LDbJJG6AVYAkADIxMdz3ri9qfLAiSJPtUWkvrsI8pE7CeflM4I9sT2qhcuNc7bWaCVmQvqJ4IHr7VVNWTsh1N0G4I4ESfXOftGKV/BH4ShnOq1wPwFZjZs5JuLuO1nH5bZEEL+bvA5cdDow7bSwW0sNdZjCx6mcDGBPaT60c6ht1ZVtPqrflnzW3XdBiSGDSoEfKcNiYgGrKy0Er26JLXiZPIoE7iAu0GAD8PaQudq7biz6FWHtRi5dPBcL/ANJOfqTH7UF6D0vTqCbLG6xnc+G+Z2MjG1QTulQO2c5otrry2rRe7hUBJIDMY+gk9+KtG6OydU6iQ6/r1uxGWdjxHHPrAWfbJ9qVeq9Ze98xhedo49pPLH649hVPrHio6gBbalLM9yCzsO7bSdozgZnknsKTXSFk8HirKaWwbiyrq4IpY6t04jzL2zTamjZxMGDIEAnzZO3jmFOBU+s8J3DblVLGBKiSwPcQBBjHB71p4s+OcKkJzxyUrQs9G1G5QO/FHrHT2btQfo2j+HeIbj/MU9aKIoq5WqK/kXtgdumQKXuqWCDT5rLYilbqtiZof6r9yfydaAVq1IqI6Ue36VfsaU102hzzUT5C9F44tHGr6Qu2T5j60C1fTM4FEOjeIxcAVzB49Z+lHLWgVsisxtONDe0wb0BCgyKPpq65XRwOK8TQEnFCScVom78hGw81JcXFcW9MVHFe3roRdzcSFHOWMwJAMTB7H6HgsQlWyjVlS+4tAuwMCCYE43Kk5IwC6yZ7+xgP1i8bgfcd5EDaFO1WhAACRMl1Yw2YLkwJA+6p1ABtu7ztO4q2JnEGN3wsSsGeIJABqCxqBkqAVB2oYUkmQGggwqkgACCAEkRvis7n85ZPgaHF4U4VkoznrmnUNuSYbJHCgn7zFe6TRLCgmCzZJ9SCe5ExHr+tFeu24vuuwsJWWAADFoER2xmJnH1qO1sdVa4AIKqy+ZYDMI3EDy4LZjicHFDhJ9I/++wecUm2iW8pG9TJkGIJwywo9P6T+pFUuoaTepI3GCWg8rjORg4AP0B9JLE2q3yuNu21Mcy4Vg2cQQpePQ98GhnxSOSPy9gMYAz2YHGIgAH1NDjKSDR6i9etFCSpkD3nHaJ5/SudPfZXGwiQQYjE9pHY+hwfej3W9OAAdoHqF5EgesyD+24j0pcvIQ0/v7ff+1M4p9lYHlY1GmjbfC/VEvadTAR18txIC7WIDAqFAG1pYj3BnM0V1l0Im74i8EqoILEgEgD+k4PNKfg7S7bQvFs3F2wAANqthpmZJU4PEkZ5otrNOpDkgy6gN3woYDaDIUwxyBRraRnSSbYk6zx78K7AKqnxCWFoSwG2WMHavnLAGYYFTIwJcPDHiD+IRW32tmCwhwzHmDnyrukQAcA5nITuoeGtzMIje1lLjKAoS2jG3tRCSVUtbHmJMm3MgE0z+GOlmzb2n2wICiFhiPNGSN3yiJIM8kVr0WbsZL2qlYL7sfIqtbtz/VGODngnjNDNP4f07Xvi/D+Hdgxcts1uGz5wqkKLno0dhIPNEE0ZbKFnJkkEkt9ACTIHYDgdhV3SdBvGTsKgAmWxntA5OYovS1v/AGD7U9FnQAo7uzlyWOzcWJtqyruALMTLMpnbAgL5VMzOvU3TIczABIHzGInaBHOccVXFk7S2dowY4zPPfEH6ZqBWyBukxPaeSMgAAcRwOKq3RPkrP01LjuxOwklSQsKXHDkEAsOxYcyTnNSXOkK9ppcIDldsPG4bXVQYzIBz6DFd3Z4BknPERIED3M9/eiFrp7KSE3bTnI9AZMCTGJGD6elEi78lGd6Dp9pXPy72a5DEQVDsTtXnMMV+5+lNFqx7R2/2pY0+huXBuCnMGT5ec/mgyO47R60bHVQhZHyyJbODJfduGB2+Tn68RV1KjutiR4w6e93XfDSA1zYFbsoC+Zj7KFYn6D2oX03xDba7cFvFtW2pxJVQFDH1JCyT70269rbq+22LbXENsurEvsPYEjH7zS10n8MpBf8AiQrFoARCygR+fcVMyQYGI7nkQ7tM5VVEms6tPFVBb3ZNCeo2L1gy6N8MuyJcKlBc2zlVY7oIEj+9XtJrARVNuRalRbWwAKqsmeKvcqxmIj7kmAP0k/aqm6jIqzKfDNsu0ehrUem7kUbjMd6z/wACJLVqNrTeWhRjuy8mei8GGKudPfOeapJpSDirSW+9EVlC/qGEZ/8Af9hk/Qc1lv4j+KLtm6LSq9vyrJKsu9ZDFM/Mm/DQdrG2g/KZL+JvH40urs2/mW1dRr4gGR+ZACRlVYnn5iOdpFH/AMQtal20EbbcV/Mu7IAwQwJ4HB//AFQORnWFW1YzxeNLPPpEz3S9Q+KN4J855jIJ5J9wJ+hijGmvLtxgCDwThcjP1CHj7Uus4AAQAKJgDiCYn6mB+gq/a1ACQT6e3Mjk+wBrEywvwe1eF9F28lu7pviF22EliLakBj8q8CJhpAAMAefkHFBdV0vcspBuAyIBUHAaFEk/KMe68mmLR6tWtEsVBZ2PzL5SjNtJb5gT8NY2+Yn1GK81JDNnBIIIDFpP9RYDADtPI2gNjtTMZOKSPOyVykxKsdVfcbdw5d9zPg+U7ixnO5YPbMAgVOvUxdP5gHX6lVVSCx7EDbxjv97XUOl2nuGcJl5IVW+YiCBBBOOOJntVO54ZZYKOTiAHgGcYVgSrr23YBzxglztjmremKuGSD+gQW1uVS2VIngwIBDAE+hk8947UIfQFryrIIYgbjIHOQ0ZxIyOJq8vUTZ/7wQ6M4M+/O08SZYfSI7UbsaX+S920l28XXy7QJAc/mUZ3QCSADgjs4JFCMoy+gXNlU4q/QwdG6bs0oQM6lx8RipAKtcgnZ5doAEds5PJNFMn69pPJ7Zila348tKFUqcIoY7gSpAABbaCsHvkMpwVpjs8EgsC8mZmCRjbOAB2jFNydaMun7OrYkA7dhIBIkEgxEEjBgYrrTmeJ5PIjgwee2P7V5ZQgCSWIHJgT9QMVI052xPaeJ7THapS0Q2GejXFZuASIPKys8ErvUgGDmRxwaNWw+z4YdoXylrhY7pHYGNy+aJAIwQDgwn6W+9uWU7dyhXAJhgJgT3ALNH1PrRTpbu4O1toSJJYKq5kzJz6wPUSRUuVHJFjrGrNm06hCWQFrrLbuKjTLMViWdcBmA3x6kzSV0rql4wXBbcVcgMNpUBoKXpAa1dlQWyVKXFIBZYc+r3UvjZbZ8bQrwdqsZX4hFsqzgEjggZU5ilzWdMt/EuJcUor7luOs790gfG80n8olTMqSGLNmg5IW7X8fQJGWqGK0Nj7rrAMCG2eVmLMfISgOF3EHPt2qBOnXtXrTce4yWrL7bQZhk23INwwYG5wwAGWC8hclZ8UdLFm1aJ1Dc/DcPJNt5ZRue2Mg7IDR2B4Ihn8P6w/w9q6AdRedVYKoZgpIkOzAHc0QfSScnmhqUm+skE6pR7RY5/wQtgEXHlW3kFoDEqVbcBEzMxwGg0v9V1AuX2cCBAtkg5KoXP8Ad2obrep3LYHx2IJk/DHJ/wCZv9B+tDdF1MuWnHoB29f9KYWTs6AdaDw6azsRbO9R+b5R9wTP96nV208KYlpJ9ImFz34P9qt+FLs7kMf1j1PY/wD41Q8RdXFy/wDDtIHZfIGmJPLLEQVEESe4NMRjYJkHU+k2teVS8DKEbXBhlWZcDB54z7ek0q9A0dnUa27bsG6umshizOfOdhCEDcsrufgMJAB4MQ52bAtXLbFlGRuU5MHBEDnBNT9S6EiXzfswgvj4d7EBmYgpcUjG7coB9Q08zMNI5aKy9DtmEVISVJBLFmbIEPuHmIjny84zNL13Q6cMRcu3y4JDG2ihC3cpJnZMxPaKarhEE7tq5QH0A8rsPfGwfR6Fnw7cbzTbXdnazeZZzDRcjcODGKFkS9qy8XL0zFvAd6L+0/5/hrYtLlaw3oJZb4ZQSJra+h7mUT7VaD3R0gnYszQzxp1hdDpTdkfEaUtAwZeJ3EHlUHmP/SPzUzabQRkkR+n6nsKXeoeG7GtuDUasfEt/Jp7RZlVbeSXfYQWuXCd22fKAg5BAmc1BXI6EXJ0j856vVG45ZiTJ5Jk/UnuTyT6k0+3+pvc01lWny2bNv6AIMH6wTRD8TPw4s2LaajSKLabkt3Le5z5nLbWTdMCBBE+kUE09obTnPaZyAOMe1I8ucZxi0eh/BMLWSc5etf5JSgCrjtn9TxXt4eZVHfbn6T6HjNcXJlRzgfY8/pM1xrb20lv6bZb9o/3+9IpWz0mWSUWzjTfh/q9RF5BCsC6ychcsoj3hf1BrvQ6a9aLWr6mU8uZ80knd5jzBMH6elO2l/GnTWdPbRVMrbRIC8bVVfYcicelUOq+KLPUEFy2IdD5oUiVie/McH6imsssnVprX2PI8dxeVO9v6gLVWAcggAqAo+ijykD17RzFB9VeKMVOIM9vYH64x9qYridvWGgDIPrP3od//ABrXCSQAo/NkcxnPB96WxZF/camSKirRWCteUqs3A30gkAmCx4IXsSO9FfBvRrqJd+LC6d7ZBJJADIWh5HCi0bnm4JKjJxVXwv0w/wAXsY+Uzuxi4o/KQefNt+hnng6GCVjaMDbBBgzDSQMYEWwADPmPECdKC1rwefzSt78itqegXH2WlRUW2C52EKAyABMtDFlLFyTgAbRk3Gcx0ax8NTaPzrG8AQqsQT5VHlWe4XE5gTV1txaNo27SSd0EHsNsfNnJBgEn0zI9zeSffI9CRP2kGfvVgB8KuWdAGt7y4jcF2iZkyYJPGFJxPHNUwajvOQJWARkSJGOZEjEEjnvRo70Dei1qXiAvb9q90KNdi3JIGZYk7QMYBPORUlq4jjDKZ7blJ/SZ/armm0LWLqsyHykE4JG0xORI4P7VVxae0WUlRdsXNOm9VJZragrMAFlYNvI5J+IV7QAi+uRF5Q3m9AJ9+24/eKI6LqOm1eruWky9pAQzW9hILRc+HvAZlB2SYAM4kTVrQ9MAvFeQd1szmN3xSPvFr966myGAepdOAs3viqGQqVafNBJENJnaFKzI4+GBxFK/hi3ftNddHwCB5SCCWJ3d4XBBj/adPswtnfe+VVKufYCMep8tsgdyaS11MAKYWcbQMDcewGB5qDlxfJO9fsEhN1QP1NxmeDvZif6Hj7vt2gZ9apHp95tSSLnwRaXahUli4Y79+3ESIUgzlI7Ua25rpSMH1jkQfuDkc8GqqJdS6hTpN+6AwDoGgDcPIzhvm2hmMMNuY7MIqWzp/hOrHETA94I/saGhqBdcvaga7Tt/E/DsR/M3nyKqEhlK43llYbRyWPIiQ3HJ1iLSVsdbWsXfuZjI+XHB9Z9ua5HVTbBIZtiwSn5cH5gMkHIJyJj70K02qW5JVjEkSVZceoDASIzTnZ6WttXCqpRkbfcuHdNuMhdsACPf+1TVrRaMurtoHdO1dq4yOxXA8oLSojbi2oxdIIzdUMAZCkySSh6we26O0JiO0Y4pB6C9zTJZcFWF+0juSufNICFhk2xsAB7SOBwdPVvW3anvKmfvLVWF1s7JV6M18C9HJY7hxA+9bB0jQAKMUs9N0QRsYmmbT6qBA5qdJlfJH4o1pVBatgFmVrlz0XT2vNcJ/wCeBaH/ADt/TWA6HxBqnui81x2ufKk52g87QZCknvWvdG8QJqdTrQTIYixbEcpbX1/4muk9vm9SKW9B4VSy1x2Emw0MRwHZWMqJ5BbHHycelcmOWRda0zQ4UscJOcvK9Bzr4bUaKxaaC1y6hPHFpHLFefzYBGefWk7QeHbr6j+HACuguEzMCNxz6fLFOmq6vaS/ZQsqC1a2qGIH5rZmO/yk9uaSupeJX/irlxTtLbIaMjBEQPUvPt+tL58GOCVvxqvoaXDz5UpKCSvf83/0DLeoM4gQNs8sSQOP19Iyap9WabVzEFjatDvhyWnn0T6Zqe7dYEkZn0OVkDOPYHH61RuK13UafT2iFuPetwxztJ2Jbkd4O8/el8EE5ph+fyKwtLy9F/q/QNFY1F1X+KbStaVdhBeSt0HMeYlramMYb2EweDdRvtfw0xcXUJdQQd2w2ry35IHELawSM+uaJdQ0evOtt3H0IuuhUHbv+FdIberfN5RgEiYxJGSC1+HfDJ0pu375X498vv25Cm4d+0AQIDxx+vatDlZ8fV9PZ57Dil2TfoCDQCTJKlGEsCIC8SwiT5isQR8zA9qgbUsfKghhBwR82JjHDcgRj96l6sxDFckiJ9wcSfuDx6VDpLItb7xkxxMeczhVn1JAiDBkdqxUr178GpKd7bC/RPC7PtZVIVXQltu47kKP8MYIDERLGYng0x3UIOQR9o9OPUZj9ai6QxW0ol2YqNwLQpYksSFHJLHsVmTjAov1ayAqqvNvDRMEtG8gdhuUcdq1ccOsKMnJPtKwG31j7T39P2+9CvEDOgW5akOm8mWIUqBhXWIaWbaODLj7X9AmCVFyWYuVfJU7gsR+VZAjJGRnIqwvRjbUJtGwF9wc7z8QFWCQxMIskntJWOCa7bRCpM8RwwDDhgrD6MAw/Yireg6Y1142MywSQNw3DiAVII+oIioTaVVAVQqqAABwAOPoIFH+maoW1W2xKKQWuFSQzmTtQMMhAD2Oc5zVk6K+Sez4U0ygKdGpJJI+NtdiCSdoZwSY9NxNVEa3pFe3a227p82zayrEkSLQYKo2zlYBIkzV+7qdNwLKn1OwT9jzPvQjUdUuopKuxKKdoy0fbufT3quSdq0y0Ek9oD9e8R3dMP5CMNQSCr3VuhSzEFtlppklWIxjMCe5bTeMm09oDUaW7ZvyzlQ1q6ssDbVj5w1q2C4gMB6ZJyHvaEagl7bkMIeSxadpUuQCZMAjzA/MVXvIKrp1XcoOHBNwvJNycEOVGSZOAIAOKV485K0v8sLkprwVdR17+KUBYW1bO3aCSSwAAd2gBn2+mBkSTmqXxCOSg9QWyMHuMHt2ECcmpdFoltILaqjAFsspLAGI2tuBGdzEGQS3AIqxdvMwILGDIImAQexAwR7Gml2a+QN0noTbviJt122u43EnYCPMwAG5WQZ3AHduAmAaO6G5uVSB5IME/M0EAMfdlljOZNCtd0JnuI5+GWtt5bgYtcUKVdA21lXf5gSCgj3JNEOndMa0zMtyVdizIUCiScldphT9BGAI9Bxi0/ZeUk0F7a0e8NdMDuztaBChdlzG7dJ3KhiQoASSIkkDtQzwz1NNTcuaR3NprcObbBQ1xYLTbuBoZBO7InzAwK0HQpiNoVRAWPQDEe1NxiLtga/4VtMzO3xByT5+/MiQTz71zr+ho1hrcuiEoSqs3n2sGKbWYr5ogmKY3QQZ471QC7jOe/aIH+lXaRW2hX13Trfw7dsDY6KQA5ENbLEgH6Sf3Bqezo0Cgf8AacAdrbf+afN9e9V/GPimzatm2ipeu5jgrbPEyPzfSs5Hi7Uetv8A+mP/AJVf8qflIr3V7Y/aZc1Y603w9NeuL8y2rrCP6gjFf3ihuq6oJ2oc1f1Vo3dLctztL27iAnsWUgE+0mllNNtIKjL9DqW0+svWlAJaLtsAMfKqM2GBxnaCNp+VT+USW6h1u/8ADZFUhnulAzyA98m4rEwsQgUt7yBGcc6/p91QF1NgvbVpDL5wpB+YPb86DbJlglVNB08v5dKLt664YIGcuEUPLGSfKssCxn05nJFyWoKNbCqFNtPRBq7EO7XWFy4RLsAILYWQFGFEQBA5qm64OASSgAiTh5IEegDTHYH0rXdH+GmmW6l0/EfYCNrlXtu2QHZGXBEyFELIGMZvaroFpHN1LSJcKlS6qFYqYkErEjA/SlXhtuUvIT9S66ox7p/TTelbewkZJOIEAAmJIy4Ecxu7iKsafwz/AAuuXWfF3ohctuUIbf8ALZEaQSCgYxOI8s9yHLqu1CzQAzRuYAbmjA3NEtAMCeKrdJv78j/O1Rjrt0/crOTfyYSs+MrDqVtlSwG75lnI/KAZ5PalvqviRm8oR3wp2oVjB2nzEx27bjjMUw9X06tbi4qsPRlDDHswNIPSHL6u4PyqYjiAOBA9B2qXxop7d2SuQ34R11zqTWhvYWxuOV3O7iTJJYIEPdoE84ob1Hrlq8+mS05IDm46kE7WII8rEAxEY9x6QK/j/VjeFH3H0ih/gvQ/F1Ix8uaI8MIO0ijyzkqbNi6SoJt+krzge0+mYppseH4X5VEBiFQBc5JgSASWPeBJye9LNp1RfMajHjXYwS3eIygwq3CFDCQNw/p3QJjNFelbAfQPWLR06qHO9ragAtEteC/PcIwdikmAdoNwAFiC1BbhBJ+gE+pzJ/U1U1PVrtwr5oAOZEkqTJA7KSTPf71Z02mb4ZuNMF9g+y7jH6kf9NVu1otVbOWnIUSWVlA9SQRH71f01hUthR5oE7p5PfDcAnih5uqGXeYXcoJkiATBMjIgZkcRV+80EALjzExAA759yT/eh5G0q9FoU2WOn9KuXFLyEBidxnYwUSqhFyJ5JjnvVTqFhEwt03GxMLCj1zuM1wvVCls21wu4kewIAiPt/eqBuSe5JMAAEkn0AGSfYUKNJFpW2DuqK/8AEW7mntS5tlXZSwB2EFWuQRIh2leGKrMxRnQ2rlyzIKlzhQoLFe21wIO4QTHuuTM0RsaFraFLgAZoaOWTcoXacwGjccAxI9KM9Kt27Z2EqjYw2MnBkx5mJHM5iuWN/mWd2XWhdbp7hdxRgAQCSIyfY/71GNGzsoUmSY2wPMTgSeQBk4/0p46lbXaiYJZ7Zj/hVgzGP6YU5+g71V0Hh4Ld3hpAJ249cczkgEj96a6AuwiXYJO35ZJHuPU+55Pua9VKkFrABEEAAj0IEEfYiKlVBHvP2ioo6xK/EDRXbZs62wGBsna7r+TzbrLExjzG6u44+UdxOjfh5+KtnWWdupdLV62suWIRbijl1nCn1XtyMcGfDPSQbbfEQFLwAKsAQyQYkf0tub9BX5y8Z6BdH1C4umDJb3brYYgwpJGCPy8x3g1bwTfpn6I1fjD4rfyF3WgfmMjfiQV/4frzVXqGuu3Vgnap7L3+p5NZ34M/EG2qJa1Q2hQIuLmJ/rQZI90yAB5cE1ov8bbe2GturqRhkYMp+hFWxSVfIjJHehP6n0n0FLV3VKpINtpBIPlPI+9PmrMmkG9+IyBm22ZEmCWgkTgkRg1fkt5Eus3H7E8eDt1Gx26T0kWl3MZY8k8miovE1HfUgVxprk0uoxWkQXtIIYHvXfRvCYt9QOpTYLTWn8nm3LedkLFRG3YdjNzILtiDXllM0bsAhanwSthdYoV1vUALXGk1LExQjrt87oPFT2tEyjTAeu03xDmuukdNFuY4mrq2sSK41Gp+GJPau/Lin2I7N6IerZU0p+F+n7GuseWbmmW7rVdPqKS+s+If4YGACSTFW8tMmOgX4m6TbbUs9xiRjyjHHqfrUvSNUtoxp1UdjGSfqaSup9XuXm3OfsOKbvAToLZn5ga72Q/oNNvSNezdZgP6eP1oz0vo1oDETSR1jrd0NC8dv8+9F/C/VnOGkzQnlipUzowbVjpoOmi5dCAGMk7edoxjHclRPaZ7UweItOqacCQiqVgAAjAYbE43Md2PeSYGaV01DL5lZlPqrFTH1Uj0H6VV1OoLGWJY+rEsY9JYkxTsMLkBlNIpapi3P+1fafWusDd5RGCN0DvHfjtNevURFakeLFxpoSlmadodF8HC6Qy3CUIDDbtJIORBOIg80V6T0q1p7hUI4YJva84wFkgqrgbFOCSAZiCe1IvTuvX7A22rhVf6SAy59AwMfaK86l1nUXxF24zL/ThV/wDCoE/eaRX4bJS8oZ/VprwEtJ1QXtXcGdrmbcCSWXjHuATRNrcEvc8qhlnIJkZCiJkyZPoAKSEuFWDDBBBB9CMzV1uq3Lj7rjljx2AA9AAAB9hTGXgJzUo+KA4+TqmaZ03QIVDKQQRgr6fX/SiNx1RZYhR6kgD96zvR9RK8Ej6Ej+1e6jWkyTB4ndwQDMEnge+PrSGXHLGm1sbhJSYb1mk0+puM1t9jTBYLKMcSSDBn/iBAPvVnTeErVshrz719CAiffJJ+kxQLT3lC+SVJLExuI7QVYkyI7T/ep7esB+bzHtJJj6TxSyf7hGTeOvGY01krph8W6y/lyEQyN+OSIMAfU4r8++J9aLhZnSHwqMD84EDcezHaBn/WtV8YKw+HdRSxUlWjnaYYGO+Q360N1vh2xr7XmAt3fKQ5DeoncojfIn9s1Vq5eTop+RF6N1vePhrYt/Eff5gQmSS0CB5UAOFxxir2u1mo0Byl238Xzbxc3I89wQIkehzX3VPw21Fu8lvTqrvdS46AOOE+ZVL7ZcKVMehnsapX36hpAljVWLgtgtC3ElW3GTDcOZnuaE8fmSQz2UqVjH0XxONUpXUXWTf5fL8NVzBgnaWQ4I3TB9RV5vw70ZM7Lv2u4+3krNtYNr77QKBsgAztz8p7g84NWV8V6gADdxj/ADNGxtJXQOcZXSdH6Mv6IEcVUs9MM0ejFQ965K2CbKlu1s5q1c1o2xVfW0Pq70QHtCZE0N1toPczxVrTn+WPvQxj/M+9d6R1hZNEm2BmlzxVo4tkAdjTLa/0oR4n+T/PepltExezLvDepYn4ZJ8oznAoN4zTfdW2O2T9OKZOiD+Ze/zvS/1cf9qufQUKC6wDTfaQm6+zsMVofhLwW3wluO2WEhBwAfX1NIXXP+8Nbx0EfyF/5R/arQ35BSdAK70NO4zXWi6eqGQKKarmoFo08UZU6BqbVolN3FQMZro11Y5rXwJKNiOV2zgaYmurehk1fUVPYFS+Q0SsSI7PTwBXN/Re1E1rm9SM+RLsMrGqFfV6eKqgUZ14oS1auCblHYhmiosktXyKv6HVXN3knd7d49u9DKm05yKjkY1LG9HYcjUkNGhttcdQdOvmjczLaBAnzEHYrTIPc8VZ6hpVGFHAgEbf328/Xmqvh5iVMn0H228fSr9weV/qP715qvP3f/GjXlqhO8Z2p0jbhJDWyveCDz/4S1KvQNdd2n+ZthsSgJjjAJnsPbFOXi9Z0eonMISPqCCD9aQtCfLb9wJ9+OaH+U55FsNjk1jl/oIfiDq7trTWblu9dZxeIDFgNhKHKBANpOROeKJ+E9PZ6joSx3rqbZ2Mxu3WU3AJW4EZisMOQBggxAig/i7Ohaez24/8wq7+EWLF6P67f/oNGeODai0BjJ1ZNrPwpF3ebupIaJQIuA8ZLlssJ7CPX2pYP4Paj/8A3sf/AHP/AIVrrHFU2Oa0cXFgo0hXJmk3bP/Z"/>
          <p:cNvSpPr>
            <a:spLocks noChangeAspect="1" noChangeArrowheads="1"/>
          </p:cNvSpPr>
          <p:nvPr/>
        </p:nvSpPr>
        <p:spPr bwMode="auto">
          <a:xfrm>
            <a:off x="0" y="-922338"/>
            <a:ext cx="2381250" cy="19240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76" name="AutoShape 4" descr="data:image/jpeg;base64,/9j/4AAQSkZJRgABAQAAAQABAAD/2wCEAAkGBhQSERUUEhQWFBUWGBUWFxgYGBgYGhcXGBoYFxoYGBcXGyYfGBkkGRUXHy8gJCcqLC0tFx4xNTAqNSYrLCkBCQoKDgwOGg8PGiwkHyQsLCosKiwsLCwsLCwsLCwsLCwsLCwsLCwsLCwsLCwsLCksLCwsLCwsLCwsLCwsLCwsLP/AABEIAMoA+gMBIgACEQEDEQH/xAAcAAACAwEBAQEAAAAAAAAAAAAFBgMEBwIBAAj/xABCEAACAQMDAgQEBAUCAwcEAwABAhEAAyEEEjEFQQYiUWETMnGBB0KRoRQjUrHwweFicoIkM5KistHSk6PC8RUWU//EABoBAAIDAQEAAAAAAAAAAAAAAAMEAQIFAAb/xAAtEQACAgICAgECBQQDAQAAAAAAAQIRAyEEEjFBImFxBRMUUYEyQpGxodHwI//aAAwDAQACEQMRAD8AY9KYURUlyzuxXWn0+Kt6eyJzVldFGKvWvCauCdufWlbSFrLlG7Gtc1aAis+650+bpIrT4NqQlyV8bPbGumrK3QaC/CIqRbxFa1mfYYdQRWcdQ0Pw9dHZsini1qjSz4vxctXPRgKX5CTjb9NMNhfypeyHV6drRkexo30TXloBxVhNOt22DjgVL0/pgQyOPSgZu2LcfAfHU9MZdHxUWwK80N6n4ksaQD4zkFhIRRuYiY3RIAWcSxAPaas6bqlu9aW4hMOJG4QRkghhJgggjk/UjNZUsibtj6hrQSuuCKU/E3TywBAnNF7Oo5qdl3c0R4Fkx2U/McZC34V6aVLkiM0B/EDWywStES0FUwKyTxjf3ag1mSh1lQ8pXGx0/DrQ7dOG7tmmnUn05pa8J9RX4CqCBAA/0pmsZFXjJVSAtbsUfENu84MYoD8Zo2dhz9qeOq31HlGaXtT0klSwFB6KLci7m2qA3hnUbbxB7ma0KZWsr09q6dSAqkQc4wB6/SnHXdbIC2rfmdjtH14miQd7ZDjRM3828LSmBy3rH+9ab0HRLbtgARFZP0Tptyxqw7+beCD9cH/3/WtV0d47RXJ70TdoJapcUva5TJohquoRiqoBuHGTVnsp4AV4kVXe9R7XdMIE0q64xNVUW2Teie/eEUNsWrb3FBJJYxEQPp71U1OtIHNc9J6sFcQB8wk947/tNaSpRFqtjqqhR6DgD09q+3CvLZmvDfX1pNhhlGnhap3NRtNS3NcIoPe1W5qJ9ipfv9QxigupzU9x6p3XmtPh435E+RNVRA1kGoX0QNWa9rVM8HNoyOKC+KNCXsHHGaa4qLUWAykHuKiUVJUzo2naFbwZ1D4lraeVxTdYsQpZyQqhmYxkKoLE+5gGkrwpp/ha+5aOAQSB/n+Zp18VMV0twJyLb3j2lLBtsQT6F3tj3AYd8ZWfkdIdX58GhixdpdvQrdV8Ga9rh1JYW7rEsUwy2kXyKmNzF1UjG09+GgEXpdTcQYG0MS5Vp3I5gMpkT+X80k4PBp48KePH11q6L6qMAKElWLvu3bFUztVfzc8S0nKv13Qn4twIWZgsn4VsuFa03wDvKKRJVUdh2J5M1kfGS7S8ms4ShoKdN6iDjvRfSancYpCtXWhbg8rRkZj98j6GmnwwWYlmxA4+uaYjmlB9X4APGpbGDWXQqGax7rOn+Lq9qmdxim38QOrMgCq0T+9LngfSNd1G5shf7n/aaT8tsNKkqGjpnRTaAJxFWeoeKFtiAYJxV3rd6F2j70havRxdR75dbTNBZVkgDLbd0KxA7TVXHpteyi+Q+dMs/EAdu/rRLUaSAAREgHtweD7cd6GdK1gVnt5i3cuW9zR+VmALBTE7ROMHtyKtde6h8KxKrLLc+GfrnB9hK9vzD1qqk5VX8k9UgN4gtixC7CGYSBGWB4P0pS6bqnt6y3dvCFnbnsDj+9aB0/o4YJcu5PwLRMmAItCQOwl5z6mrn/8AS7d5w15CUDQtsblN0j1PIt+sZPAIyaNDHLwykp/sC73V0a8gn1p3017yCqb+B7N4Mqaa3ZaP5dxLSrsuAhlIZRO2cEE5BI7iq3TdVuticHuPQ9x9jipS22Rfos6y9Vro3UFHPNBNdqopX1/WriP5MgUHJNxVoJCNmpdU16lYFJeutbiYqPpvVTcUTzVwpNMceV/Jg8ka0LHUenmDFD+h6I/Fz+lOV7RyKErpPh3JiozT2dCIzaNfKBzk5+uf0HFT49Kj6fdBFX/hipvRzQPZDVK6CDRU5qlqlouHToHk8FZb01zNcgV7XoscUloyMkm3s9rxmgEwWgEwsS0AmBJiTEfevRXo+tEZREWmvi5bR14dVcfRgD+uY+1SgVFprYWVAACsxAHADk3PXgM7qP8Ak9BVlbRPFUjL47LOO9Cn4nsfw+qs6gYG7a30amXpuvt6rU6zTFoP8JbtewW5ua80Tkqbtkevlqr4w6abulcdwpP02if9KzLoXix9NrhqSCwJIuLPzW2wyT6gRE8FVPavOcyLnN0bHH+KQ7/hzo302rvI2No2bCpJdg0hgBjaBJkmPOOcV91rQi/qLltwVBuWbVsL8qBx/EEyYXez3WkLkyCARkuul8U6Q/z7N227XAFCqQbhGQB8M5VuRLwAJPvSF4on+IvfFPwi5tumS5HkRRBChpXZmBjacxmkVJrGu3mzWyf/AE+SVKiDqPQ2Sdp5oz07SvYtAn0G6j+p0ILQ3mg8mMkdz7k5+9D+s6oKm3GR3prNGFpxZnYu1OzMfFvVTduUa8Ga5LVuB8xyaA3+jtd1JUcck+0xRHQ9P+DcG7AkVOJJuiJv2N1jQPebc8x2Hajun8O/FUowGwZEnCNmCo9TkEDnk8CvemtKiPQU1eGFRlO9WjdIcqdjCFAAeMkGce/saicVdMhN1oVeo+HLn8OUVFZ9p27WEv8ABtrsGQGY/CF233ki2e5izoeitctObgJZlV2BwVvIlpH8rR8z6RTn+oe9aT/B2yvlgcftwfrUWpuiAG+aDA7kdjH1x/1VWqOtsXbPSCiyAQflDABiqfE3gBskLHI9yZ4AM6TpMNJnc2In5UnJHvED71A2utkC5MApO7j+WBPftkGiui1gdA6cN8pIYSB7MAQPeO9WiyGv3Ldu1ERgDgVhvROqg3b9sNIS9eCn+pPiNtI+1a51b4t621tQ9vdILWyhJHcBn+WZ5iR2ikw/g+FO+zea0/8AS0XEPODtVSO2QT3xUtHJ0xa67cIGKGJppGaj6rrXTVXNLcKm5aaGKmVJgHBIB4YYjmavKpii4OK8lsplyqBHYuhD6Ue0Db4zS1fQ80V6HqoOaNLjuCKQzKToddJ04EcVV6l01R2q/wBN1givup3RHIpCUbGU6Fi15GooLtLus1g3wKmGr96PjwScQcsiTCiW2AzVTUNFM+t04FLetQUaEo9kDknRUDV7Xm2vq347Rky8nVexXNdVJB8DDp6MGQ/US6/sLo+rijGmsYoW6HYWAnZFz/wHcf1XcP8AqphsW4rL5k60maGCNlLqVpBZf4hCoQFcnbAR2CPO4ERsZhwayzxl+Gf8OXuWbwZd0bHEOOZ8yjawBHoORT/+Irf9guICQXwAI80BvLJ4ksvGTEd6zWx4luX7Ci6SWtAIxJywHyzPeAqz/wAM5zWBnyTSUo/ybfC48M2TpPSOfCTnS3kuKu/aZI/qB8rAcdjFHPEXW7d/UkqSFZSjAeQnJaNyGdkkwDwMRS21xiABgRAjv9fXNHOtLpWay2nS4qrbVbiudsuMEyhzIJ4ImOKUc207Z6LPxoRjFQj6a+n8jh0fXvc0yvdHml1n+oIxUMZyDggzElSYzSH4l62x1CqOx/2mmrw9ad7Vy1Yts5SbkJbK+VoBxOfMp9SZ+tIH8Ddva4Whbc3S+34e07twkkbSBEc54Ak04vkkzzEqi6G3pGnVQWOSaG9U0LuzR9BHb/DTre8AatQrRbIXJUXPN9MgKT9G+k1xY6aS6W1X+Y7BACDhj/V3AABJ9lPpWjx8cOrlJ+BHJOTkoxGvolmzct2/g2LIBVZBtpIYAbgxg5DSPfB7016TpAwXYsY/6R7AfTFUun+GbGkTyBmuGJfcdzMPQTtHPAFVer+KblhZVN5X5ldghj1G1G3ZxEjnvSn5kbqwvRjUFgew/SlrWdMa7cJDhEk7du5iWUq+4gwAxhuORHpU9nqT3LVssyNuUMTbJKZzAJzjiTkxMDip2vBFZyUtrgkkwBHGWx3P61Zq9Exk4u0LPWOk/wAFbW9cu/EtIbKbdrE7CyW1iLsnaCXnvs96O9PFt132L0zB8rEHInzJcET9QJpP8ReJbF+2WZyNNauEGRm81vy4nIQEkBYk+0igfSdbcfS2tTbDW13XLaspIgLcZVB8xIBWBnBIPPFXw41KfRaIy5Eo9n5Ncs2nE+ddxnLWz/YXI/SKqdf68NNbJYh7nKoJWSOC2SQoPJ/Ss3brN55D3XM8+YieOQIngc1E17H1/f61oLgv+5ij5MfQh22Y66610y7u1xjxJYyftmnFBilnrukK3hcA70w6C5uUGneOuicH6FMr7fIlaxNQra2mRVwCvilMyipKmBi+uyXS9WI713rOtSvNCtRZI4oXr75ikP0kU7G/1Lao7OoJeaKLcMUC6ddkwaYFOKbxxikAk5Njx1BzmlfUanzRTV1BwQYpZXppe5/evLRuM034NtpOLOVGK9KURvdMKodhG6DtLTtDdi23MfSh1sXIi4iT623Yg++24ilfpub61vY+XHSRmT478nlfCvm9wQfcf6iR+9fAzxn6Zp6M0xRxa9BXpsRnj/TuKtdOb+WFPNsm0frbOyfuoVv+qhWkv7TXnU/EyaW6guK3w74/7wEQt1AEgqeZti17+XAbIGNzcbUr9GlxpJqiv47ebCQSQfiZBXaYNkwSTn5ZAE8eu2snbak+rRgYnb3PtLftWgeKbtpmtPYvG4l03F2/ENxEbyAbBk2wf4kttJAESPSkLU6f4lxyvG4hf+VSRJPpMmfesPJ/Vv8AY9H+Hv4tLzZEuvf8oCj9T+tefx2fMWaP7/fFSqUTk7vpgfqa+bUpztAHvJ/T1oWr/pNmVqO5/ex+/DDxvatXH07Rbe6UdLjFQGIG34RhVgyzFRxlhyROnLp7S3G1JRfjui2y8ebYpJCzzyf0CjsK/MvTLH8RqlQLlmUKuIMEYPpImfvW9+GNU93R2tzbmthrTjcGh7e2IYSGBRgZMEYxT0dKjyGRW20Edb1EtIHFUtHdS3qbeoeSVS6g93cLtJ9wq3FH/PHpXaBWMb1Hudx/9Kmier6Db+GF3b2ZkJ7LCmSPQZjk/pU/covJZ6r1gW+DLH3/ALegpU6tr3e0yq21oba0DytBhsj1HBqbV9PvblFuyX3ckMm1RBli4JAQQMnJzANT3vAwugfE1EbfMVRNyk+hZmBIGew5pNxm9JB/ivZm3R/Fz23e2zvZuFiCUfahaTM7SMzBB4/anQubrG/qGdrFu38clmdoEFzbWZg77bofZfUilHx14GeXvWnF0KW3wmx1UHyuUEqyhdqkqeFBKjJog/iRf4NgVAs2URrikwtxyEKWJiS9y4u94jyhpiBTkeROC6eX/r+RdYlJtt6QB8c3XS1o9O+HWz8Vlng32e63YQfMBHbaPttPgbw98Lpens3EGbX8xT3+IWdgfrv47fas4/Dbod3ql46zUj+Ujmdw3C8486IoYki2oYTzI2gHmN0Y+0/53NdjTTbZaaTMg630c6e+9vJAMqT3RsrPqeQfdTVAiOSP8zWv3+jJdbdcS2zQBJUNgZA83HJrnUpas24hVQAkwoCqvcwByePea1o85pJNCD4qvyY1rtCHXP2qt00FfKe1E+tX/O7BdoZmYKOFBJIGPQGKAWdfDgNyaM8rU1JkLHFwaQwAV0BUdp5FTLWjYi0cPbkUB61pcGKYaG9QE1SfgmK2KuichqPjU0N1GjPIriWpdScFQykpbNAfranAYVJodYJ5rOdVrWQgd6saXrxHPNeZzZPlRtRgqs0y9q1281QtmTQLpmqN3vTFYtwKvhk/ILIl4OblrFUbietFdk1Wvaetzi509Mzc+J+UURa9JH0JH+fSg/jLS7rdotDbXJAYA9uffgdvTPqw2E81UPGFv+Wv1b9YoH4tl6YX1D/h0O2VdhHcrb3EBzeKOwZ5wdpKkHMmZbOJFVbLsU2Ih24IiSGbIliwl8xAAAntNca/qakNn8pAIMHg8DkYMZxzUeh6k2LU4Ig+055Py+YDAjlq82oycdm9jyKM7WgVq32nMk8n3HsasdQ6OTo01akfDN17JWZZSPMs4AMj/T1xONCDuLKTmHYZ2zBMjt5jGce9RW9Vctpc07b/AOHuHdtkSrL8rAmQDxIxIjPBpuDSBZnkyfYIeHEt6XVJdS6t4LdspgrudL9ttxCOZ3KfKY4OCcgl76IzW9XqrY3WlcI/w2BX4hkjeob5gASCVMEMJ4rL9HpEW7Z8zBgwL7wAkDIIYGe0QR6Zps6B1Vl6jbKeYX2W0y8Bt7KCywSu4EBpBPEd6vJpyTQmotJo1DSjaQaIC4IMAAnvEme0Tih2k1K3FDIwZTwRwfoe9XLWTEEcEHGeZiDOPf1qbB0W7V4tZAZ2LDbJJG6AVYAkADIxMdz3ri9qfLAiSJPtUWkvrsI8pE7CeflM4I9sT2qhcuNc7bWaCVmQvqJ4IHr7VVNWTsh1N0G4I4ESfXOftGKV/BH4ShnOq1wPwFZjZs5JuLuO1nH5bZEEL+bvA5cdDow7bSwW0sNdZjCx6mcDGBPaT60c6ht1ZVtPqrflnzW3XdBiSGDSoEfKcNiYgGrKy0Er26JLXiZPIoE7iAu0GAD8PaQudq7biz6FWHtRi5dPBcL/ANJOfqTH7UF6D0vTqCbLG6xnc+G+Z2MjG1QTulQO2c5otrry2rRe7hUBJIDMY+gk9+KtG6OydU6iQ6/r1uxGWdjxHHPrAWfbJ9qVeq9Ze98xhedo49pPLH649hVPrHio6gBbalLM9yCzsO7bSdozgZnknsKTXSFk8HirKaWwbiyrq4IpY6t04jzL2zTamjZxMGDIEAnzZO3jmFOBU+s8J3DblVLGBKiSwPcQBBjHB71p4s+OcKkJzxyUrQs9G1G5QO/FHrHT2btQfo2j+HeIbj/MU9aKIoq5WqK/kXtgdumQKXuqWCDT5rLYilbqtiZof6r9yfydaAVq1IqI6Ue36VfsaU102hzzUT5C9F44tHGr6Qu2T5j60C1fTM4FEOjeIxcAVzB49Z+lHLWgVsisxtONDe0wb0BCgyKPpq65XRwOK8TQEnFCScVom78hGw81JcXFcW9MVHFe3roRdzcSFHOWMwJAMTB7H6HgsQlWyjVlS+4tAuwMCCYE43Kk5IwC6yZ7+xgP1i8bgfcd5EDaFO1WhAACRMl1Yw2YLkwJA+6p1ABtu7ztO4q2JnEGN3wsSsGeIJABqCxqBkqAVB2oYUkmQGggwqkgACCAEkRvis7n85ZPgaHF4U4VkoznrmnUNuSYbJHCgn7zFe6TRLCgmCzZJ9SCe5ExHr+tFeu24vuuwsJWWAADFoER2xmJnH1qO1sdVa4AIKqy+ZYDMI3EDy4LZjicHFDhJ9I/++wecUm2iW8pG9TJkGIJwywo9P6T+pFUuoaTepI3GCWg8rjORg4AP0B9JLE2q3yuNu21Mcy4Vg2cQQpePQ98GhnxSOSPy9gMYAz2YHGIgAH1NDjKSDR6i9etFCSpkD3nHaJ5/SudPfZXGwiQQYjE9pHY+hwfej3W9OAAdoHqF5EgesyD+24j0pcvIQ0/v7ff+1M4p9lYHlY1GmjbfC/VEvadTAR18txIC7WIDAqFAG1pYj3BnM0V1l0Im74i8EqoILEgEgD+k4PNKfg7S7bQvFs3F2wAANqthpmZJU4PEkZ5otrNOpDkgy6gN3woYDaDIUwxyBRraRnSSbYk6zx78K7AKqnxCWFoSwG2WMHavnLAGYYFTIwJcPDHiD+IRW32tmCwhwzHmDnyrukQAcA5nITuoeGtzMIje1lLjKAoS2jG3tRCSVUtbHmJMm3MgE0z+GOlmzb2n2wICiFhiPNGSN3yiJIM8kVr0WbsZL2qlYL7sfIqtbtz/VGODngnjNDNP4f07Xvi/D+Hdgxcts1uGz5wqkKLno0dhIPNEE0ZbKFnJkkEkt9ACTIHYDgdhV3SdBvGTsKgAmWxntA5OYovS1v/AGD7U9FnQAo7uzlyWOzcWJtqyruALMTLMpnbAgL5VMzOvU3TIczABIHzGInaBHOccVXFk7S2dowY4zPPfEH6ZqBWyBukxPaeSMgAAcRwOKq3RPkrP01LjuxOwklSQsKXHDkEAsOxYcyTnNSXOkK9ppcIDldsPG4bXVQYzIBz6DFd3Z4BknPERIED3M9/eiFrp7KSE3bTnI9AZMCTGJGD6elEi78lGd6Dp9pXPy72a5DEQVDsTtXnMMV+5+lNFqx7R2/2pY0+huXBuCnMGT5ec/mgyO47R60bHVQhZHyyJbODJfduGB2+Tn68RV1KjutiR4w6e93XfDSA1zYFbsoC+Zj7KFYn6D2oX03xDba7cFvFtW2pxJVQFDH1JCyT70269rbq+22LbXENsurEvsPYEjH7zS10n8MpBf8AiQrFoARCygR+fcVMyQYGI7nkQ7tM5VVEms6tPFVBb3ZNCeo2L1gy6N8MuyJcKlBc2zlVY7oIEj+9XtJrARVNuRalRbWwAKqsmeKvcqxmIj7kmAP0k/aqm6jIqzKfDNsu0ehrUem7kUbjMd6z/wACJLVqNrTeWhRjuy8mei8GGKudPfOeapJpSDirSW+9EVlC/qGEZ/8Af9hk/Qc1lv4j+KLtm6LSq9vyrJKsu9ZDFM/Mm/DQdrG2g/KZL+JvH40urs2/mW1dRr4gGR+ZACRlVYnn5iOdpFH/AMQtal20EbbcV/Mu7IAwQwJ4HB//AFQORnWFW1YzxeNLPPpEz3S9Q+KN4J855jIJ5J9wJ+hijGmvLtxgCDwThcjP1CHj7Uus4AAQAKJgDiCYn6mB+gq/a1ACQT6e3Mjk+wBrEywvwe1eF9F28lu7pviF22EliLakBj8q8CJhpAAMAefkHFBdV0vcspBuAyIBUHAaFEk/KMe68mmLR6tWtEsVBZ2PzL5SjNtJb5gT8NY2+Yn1GK81JDNnBIIIDFpP9RYDADtPI2gNjtTMZOKSPOyVykxKsdVfcbdw5d9zPg+U7ixnO5YPbMAgVOvUxdP5gHX6lVVSCx7EDbxjv97XUOl2nuGcJl5IVW+YiCBBBOOOJntVO54ZZYKOTiAHgGcYVgSrr23YBzxglztjmremKuGSD+gQW1uVS2VIngwIBDAE+hk8947UIfQFryrIIYgbjIHOQ0ZxIyOJq8vUTZ/7wQ6M4M+/O08SZYfSI7UbsaX+S920l28XXy7QJAc/mUZ3QCSADgjs4JFCMoy+gXNlU4q/QwdG6bs0oQM6lx8RipAKtcgnZ5doAEds5PJNFMn69pPJ7Zila348tKFUqcIoY7gSpAABbaCsHvkMpwVpjs8EgsC8mZmCRjbOAB2jFNydaMun7OrYkA7dhIBIkEgxEEjBgYrrTmeJ5PIjgwee2P7V5ZQgCSWIHJgT9QMVI052xPaeJ7THapS0Q2GejXFZuASIPKys8ErvUgGDmRxwaNWw+z4YdoXylrhY7pHYGNy+aJAIwQDgwn6W+9uWU7dyhXAJhgJgT3ALNH1PrRTpbu4O1toSJJYKq5kzJz6wPUSRUuVHJFjrGrNm06hCWQFrrLbuKjTLMViWdcBmA3x6kzSV0rql4wXBbcVcgMNpUBoKXpAa1dlQWyVKXFIBZYc+r3UvjZbZ8bQrwdqsZX4hFsqzgEjggZU5ilzWdMt/EuJcUor7luOs790gfG80n8olTMqSGLNmg5IW7X8fQJGWqGK0Nj7rrAMCG2eVmLMfISgOF3EHPt2qBOnXtXrTce4yWrL7bQZhk23INwwYG5wwAGWC8hclZ8UdLFm1aJ1Dc/DcPJNt5ZRue2Mg7IDR2B4Ihn8P6w/w9q6AdRedVYKoZgpIkOzAHc0QfSScnmhqUm+skE6pR7RY5/wQtgEXHlW3kFoDEqVbcBEzMxwGg0v9V1AuX2cCBAtkg5KoXP8Ad2obrep3LYHx2IJk/DHJ/wCZv9B+tDdF1MuWnHoB29f9KYWTs6AdaDw6azsRbO9R+b5R9wTP96nV208KYlpJ9ImFz34P9qt+FLs7kMf1j1PY/wD41Q8RdXFy/wDDtIHZfIGmJPLLEQVEESe4NMRjYJkHU+k2teVS8DKEbXBhlWZcDB54z7ek0q9A0dnUa27bsG6umshizOfOdhCEDcsrufgMJAB4MQ52bAtXLbFlGRuU5MHBEDnBNT9S6EiXzfswgvj4d7EBmYgpcUjG7coB9Q08zMNI5aKy9DtmEVISVJBLFmbIEPuHmIjny84zNL13Q6cMRcu3y4JDG2ihC3cpJnZMxPaKarhEE7tq5QH0A8rsPfGwfR6Fnw7cbzTbXdnazeZZzDRcjcODGKFkS9qy8XL0zFvAd6L+0/5/hrYtLlaw3oJZb4ZQSJra+h7mUT7VaD3R0gnYszQzxp1hdDpTdkfEaUtAwZeJ3EHlUHmP/SPzUzabQRkkR+n6nsKXeoeG7GtuDUasfEt/Jp7RZlVbeSXfYQWuXCd22fKAg5BAmc1BXI6EXJ0j856vVG45ZiTJ5Jk/UnuTyT6k0+3+pvc01lWny2bNv6AIMH6wTRD8TPw4s2LaajSKLabkt3Le5z5nLbWTdMCBBE+kUE09obTnPaZyAOMe1I8ucZxi0eh/BMLWSc5etf5JSgCrjtn9TxXt4eZVHfbn6T6HjNcXJlRzgfY8/pM1xrb20lv6bZb9o/3+9IpWz0mWSUWzjTfh/q9RF5BCsC6ychcsoj3hf1BrvQ6a9aLWr6mU8uZ80knd5jzBMH6elO2l/GnTWdPbRVMrbRIC8bVVfYcicelUOq+KLPUEFy2IdD5oUiVie/McH6imsssnVprX2PI8dxeVO9v6gLVWAcggAqAo+ijykD17RzFB9VeKMVOIM9vYH64x9qYridvWGgDIPrP3od//ABrXCSQAo/NkcxnPB96WxZF/camSKirRWCteUqs3A30gkAmCx4IXsSO9FfBvRrqJd+LC6d7ZBJJADIWh5HCi0bnm4JKjJxVXwv0w/wAXsY+Uzuxi4o/KQefNt+hnng6GCVjaMDbBBgzDSQMYEWwADPmPECdKC1rwefzSt78itqegXH2WlRUW2C52EKAyABMtDFlLFyTgAbRk3Gcx0ax8NTaPzrG8AQqsQT5VHlWe4XE5gTV1txaNo27SSd0EHsNsfNnJBgEn0zI9zeSffI9CRP2kGfvVgB8KuWdAGt7y4jcF2iZkyYJPGFJxPHNUwajvOQJWARkSJGOZEjEEjnvRo70Dei1qXiAvb9q90KNdi3JIGZYk7QMYBPORUlq4jjDKZ7blJ/SZ/armm0LWLqsyHykE4JG0xORI4P7VVxae0WUlRdsXNOm9VJZragrMAFlYNvI5J+IV7QAi+uRF5Q3m9AJ9+24/eKI6LqOm1eruWky9pAQzW9hILRc+HvAZlB2SYAM4kTVrQ9MAvFeQd1szmN3xSPvFr966myGAepdOAs3viqGQqVafNBJENJnaFKzI4+GBxFK/hi3ftNddHwCB5SCCWJ3d4XBBj/adPswtnfe+VVKufYCMep8tsgdyaS11MAKYWcbQMDcewGB5qDlxfJO9fsEhN1QP1NxmeDvZif6Hj7vt2gZ9apHp95tSSLnwRaXahUli4Y79+3ESIUgzlI7Ua25rpSMH1jkQfuDkc8GqqJdS6hTpN+6AwDoGgDcPIzhvm2hmMMNuY7MIqWzp/hOrHETA94I/saGhqBdcvaga7Tt/E/DsR/M3nyKqEhlK43llYbRyWPIiQ3HJ1iLSVsdbWsXfuZjI+XHB9Z9ua5HVTbBIZtiwSn5cH5gMkHIJyJj70K02qW5JVjEkSVZceoDASIzTnZ6WttXCqpRkbfcuHdNuMhdsACPf+1TVrRaMurtoHdO1dq4yOxXA8oLSojbi2oxdIIzdUMAZCkySSh6we26O0JiO0Y4pB6C9zTJZcFWF+0juSufNICFhk2xsAB7SOBwdPVvW3anvKmfvLVWF1s7JV6M18C9HJY7hxA+9bB0jQAKMUs9N0QRsYmmbT6qBA5qdJlfJH4o1pVBatgFmVrlz0XT2vNcJ/wCeBaH/ADt/TWA6HxBqnui81x2ufKk52g87QZCknvWvdG8QJqdTrQTIYixbEcpbX1/4muk9vm9SKW9B4VSy1x2Emw0MRwHZWMqJ5BbHHycelcmOWRda0zQ4UscJOcvK9Bzr4bUaKxaaC1y6hPHFpHLFefzYBGefWk7QeHbr6j+HACuguEzMCNxz6fLFOmq6vaS/ZQsqC1a2qGIH5rZmO/yk9uaSupeJX/irlxTtLbIaMjBEQPUvPt+tL58GOCVvxqvoaXDz5UpKCSvf83/0DLeoM4gQNs8sSQOP19Iyap9WabVzEFjatDvhyWnn0T6Zqe7dYEkZn0OVkDOPYHH61RuK13UafT2iFuPetwxztJ2Jbkd4O8/el8EE5ph+fyKwtLy9F/q/QNFY1F1X+KbStaVdhBeSt0HMeYlramMYb2EweDdRvtfw0xcXUJdQQd2w2ry35IHELawSM+uaJdQ0evOtt3H0IuuhUHbv+FdIberfN5RgEiYxJGSC1+HfDJ0pu375X498vv25Cm4d+0AQIDxx+vatDlZ8fV9PZ57Dil2TfoCDQCTJKlGEsCIC8SwiT5isQR8zA9qgbUsfKghhBwR82JjHDcgRj96l6sxDFckiJ9wcSfuDx6VDpLItb7xkxxMeczhVn1JAiDBkdqxUr178GpKd7bC/RPC7PtZVIVXQltu47kKP8MYIDERLGYng0x3UIOQR9o9OPUZj9ai6QxW0ol2YqNwLQpYksSFHJLHsVmTjAov1ayAqqvNvDRMEtG8gdhuUcdq1ccOsKMnJPtKwG31j7T39P2+9CvEDOgW5akOm8mWIUqBhXWIaWbaODLj7X9AmCVFyWYuVfJU7gsR+VZAjJGRnIqwvRjbUJtGwF9wc7z8QFWCQxMIskntJWOCa7bRCpM8RwwDDhgrD6MAw/Yireg6Y1142MywSQNw3DiAVII+oIioTaVVAVQqqAABwAOPoIFH+maoW1W2xKKQWuFSQzmTtQMMhAD2Oc5zVk6K+Sez4U0ygKdGpJJI+NtdiCSdoZwSY9NxNVEa3pFe3a227p82zayrEkSLQYKo2zlYBIkzV+7qdNwLKn1OwT9jzPvQjUdUuopKuxKKdoy0fbufT3quSdq0y0Ek9oD9e8R3dMP5CMNQSCr3VuhSzEFtlppklWIxjMCe5bTeMm09oDUaW7ZvyzlQ1q6ssDbVj5w1q2C4gMB6ZJyHvaEagl7bkMIeSxadpUuQCZMAjzA/MVXvIKrp1XcoOHBNwvJNycEOVGSZOAIAOKV485K0v8sLkprwVdR17+KUBYW1bO3aCSSwAAd2gBn2+mBkSTmqXxCOSg9QWyMHuMHt2ECcmpdFoltILaqjAFsspLAGI2tuBGdzEGQS3AIqxdvMwILGDIImAQexAwR7Gml2a+QN0noTbviJt122u43EnYCPMwAG5WQZ3AHduAmAaO6G5uVSB5IME/M0EAMfdlljOZNCtd0JnuI5+GWtt5bgYtcUKVdA21lXf5gSCgj3JNEOndMa0zMtyVdizIUCiScldphT9BGAI9Bxi0/ZeUk0F7a0e8NdMDuztaBChdlzG7dJ3KhiQoASSIkkDtQzwz1NNTcuaR3NprcObbBQ1xYLTbuBoZBO7InzAwK0HQpiNoVRAWPQDEe1NxiLtga/4VtMzO3xByT5+/MiQTz71zr+ho1hrcuiEoSqs3n2sGKbWYr5ogmKY3QQZ471QC7jOe/aIH+lXaRW2hX13Trfw7dsDY6KQA5ENbLEgH6Sf3Bqezo0Cgf8AacAdrbf+afN9e9V/GPimzatm2ipeu5jgrbPEyPzfSs5Hi7Uetv8A+mP/AJVf8qflIr3V7Y/aZc1Y603w9NeuL8y2rrCP6gjFf3ihuq6oJ2oc1f1Vo3dLctztL27iAnsWUgE+0mllNNtIKjL9DqW0+svWlAJaLtsAMfKqM2GBxnaCNp+VT+USW6h1u/8ADZFUhnulAzyA98m4rEwsQgUt7yBGcc6/p91QF1NgvbVpDL5wpB+YPb86DbJlglVNB08v5dKLt664YIGcuEUPLGSfKssCxn05nJFyWoKNbCqFNtPRBq7EO7XWFy4RLsAILYWQFGFEQBA5qm64OASSgAiTh5IEegDTHYH0rXdH+GmmW6l0/EfYCNrlXtu2QHZGXBEyFELIGMZvaroFpHN1LSJcKlS6qFYqYkErEjA/SlXhtuUvIT9S66ox7p/TTelbewkZJOIEAAmJIy4Ecxu7iKsafwz/AAuuXWfF3ohctuUIbf8ALZEaQSCgYxOI8s9yHLqu1CzQAzRuYAbmjA3NEtAMCeKrdJv78j/O1Rjrt0/crOTfyYSs+MrDqVtlSwG75lnI/KAZ5PalvqviRm8oR3wp2oVjB2nzEx27bjjMUw9X06tbi4qsPRlDDHswNIPSHL6u4PyqYjiAOBA9B2qXxop7d2SuQ34R11zqTWhvYWxuOV3O7iTJJYIEPdoE84ob1Hrlq8+mS05IDm46kE7WII8rEAxEY9x6QK/j/VjeFH3H0ih/gvQ/F1Ix8uaI8MIO0ijyzkqbNi6SoJt+krzge0+mYppseH4X5VEBiFQBc5JgSASWPeBJye9LNp1RfMajHjXYwS3eIygwq3CFDCQNw/p3QJjNFelbAfQPWLR06qHO9ragAtEteC/PcIwdikmAdoNwAFiC1BbhBJ+gE+pzJ/U1U1PVrtwr5oAOZEkqTJA7KSTPf71Z02mb4ZuNMF9g+y7jH6kf9NVu1otVbOWnIUSWVlA9SQRH71f01hUthR5oE7p5PfDcAnih5uqGXeYXcoJkiATBMjIgZkcRV+80EALjzExAA759yT/eh5G0q9FoU2WOn9KuXFLyEBidxnYwUSqhFyJ5JjnvVTqFhEwt03GxMLCj1zuM1wvVCls21wu4kewIAiPt/eqBuSe5JMAAEkn0AGSfYUKNJFpW2DuqK/8AEW7mntS5tlXZSwB2EFWuQRIh2leGKrMxRnQ2rlyzIKlzhQoLFe21wIO4QTHuuTM0RsaFraFLgAZoaOWTcoXacwGjccAxI9KM9Kt27Z2EqjYw2MnBkx5mJHM5iuWN/mWd2XWhdbp7hdxRgAQCSIyfY/71GNGzsoUmSY2wPMTgSeQBk4/0p46lbXaiYJZ7Zj/hVgzGP6YU5+g71V0Hh4Ld3hpAJ249cczkgEj96a6AuwiXYJO35ZJHuPU+55Pua9VKkFrABEEAAj0IEEfYiKlVBHvP2ioo6xK/EDRXbZs62wGBsna7r+TzbrLExjzG6u44+UdxOjfh5+KtnWWdupdLV62suWIRbijl1nCn1XtyMcGfDPSQbbfEQFLwAKsAQyQYkf0tub9BX5y8Z6BdH1C4umDJb3brYYgwpJGCPy8x3g1bwTfpn6I1fjD4rfyF3WgfmMjfiQV/4frzVXqGuu3Vgnap7L3+p5NZ34M/EG2qJa1Q2hQIuLmJ/rQZI90yAB5cE1ov8bbe2GturqRhkYMp+hFWxSVfIjJHehP6n0n0FLV3VKpINtpBIPlPI+9PmrMmkG9+IyBm22ZEmCWgkTgkRg1fkt5Eus3H7E8eDt1Gx26T0kWl3MZY8k8miovE1HfUgVxprk0uoxWkQXtIIYHvXfRvCYt9QOpTYLTWn8nm3LedkLFRG3YdjNzILtiDXllM0bsAhanwSthdYoV1vUALXGk1LExQjrt87oPFT2tEyjTAeu03xDmuukdNFuY4mrq2sSK41Gp+GJPau/Lin2I7N6IerZU0p+F+n7GuseWbmmW7rVdPqKS+s+If4YGACSTFW8tMmOgX4m6TbbUs9xiRjyjHHqfrUvSNUtoxp1UdjGSfqaSup9XuXm3OfsOKbvAToLZn5ga72Q/oNNvSNezdZgP6eP1oz0vo1oDETSR1jrd0NC8dv8+9F/C/VnOGkzQnlipUzowbVjpoOmi5dCAGMk7edoxjHclRPaZ7UweItOqacCQiqVgAAjAYbE43Md2PeSYGaV01DL5lZlPqrFTH1Uj0H6VV1OoLGWJY+rEsY9JYkxTsMLkBlNIpapi3P+1fafWusDd5RGCN0DvHfjtNevURFakeLFxpoSlmadodF8HC6Qy3CUIDDbtJIORBOIg80V6T0q1p7hUI4YJva84wFkgqrgbFOCSAZiCe1IvTuvX7A22rhVf6SAy59AwMfaK86l1nUXxF24zL/ThV/wDCoE/eaRX4bJS8oZ/VprwEtJ1QXtXcGdrmbcCSWXjHuATRNrcEvc8qhlnIJkZCiJkyZPoAKSEuFWDDBBBB9CMzV1uq3Lj7rjljx2AA9AAAB9hTGXgJzUo+KA4+TqmaZ03QIVDKQQRgr6fX/SiNx1RZYhR6kgD96zvR9RK8Ej6Ej+1e6jWkyTB4ndwQDMEnge+PrSGXHLGm1sbhJSYb1mk0+puM1t9jTBYLKMcSSDBn/iBAPvVnTeErVshrz719CAiffJJ+kxQLT3lC+SVJLExuI7QVYkyI7T/ep7esB+bzHtJJj6TxSyf7hGTeOvGY01krph8W6y/lyEQyN+OSIMAfU4r8++J9aLhZnSHwqMD84EDcezHaBn/WtV8YKw+HdRSxUlWjnaYYGO+Q360N1vh2xr7XmAt3fKQ5DeoncojfIn9s1Vq5eTop+RF6N1vePhrYt/Eff5gQmSS0CB5UAOFxxir2u1mo0Byl238Xzbxc3I89wQIkehzX3VPw21Fu8lvTqrvdS46AOOE+ZVL7ZcKVMehnsapX36hpAljVWLgtgtC3ElW3GTDcOZnuaE8fmSQz2UqVjH0XxONUpXUXWTf5fL8NVzBgnaWQ4I3TB9RV5vw70ZM7Lv2u4+3krNtYNr77QKBsgAztz8p7g84NWV8V6gADdxj/ADNGxtJXQOcZXSdH6Mv6IEcVUs9MM0ejFQ965K2CbKlu1s5q1c1o2xVfW0Pq70QHtCZE0N1toPczxVrTn+WPvQxj/M+9d6R1hZNEm2BmlzxVo4tkAdjTLa/0oR4n+T/PepltExezLvDepYn4ZJ8oznAoN4zTfdW2O2T9OKZOiD+Ze/zvS/1cf9qufQUKC6wDTfaQm6+zsMVofhLwW3wluO2WEhBwAfX1NIXXP+8Nbx0EfyF/5R/arQ35BSdAK70NO4zXWi6eqGQKKarmoFo08UZU6BqbVolN3FQMZro11Y5rXwJKNiOV2zgaYmurehk1fUVPYFS+Q0SsSI7PTwBXN/Re1E1rm9SM+RLsMrGqFfV6eKqgUZ14oS1auCblHYhmiosktXyKv6HVXN3knd7d49u9DKm05yKjkY1LG9HYcjUkNGhttcdQdOvmjczLaBAnzEHYrTIPc8VZ6hpVGFHAgEbf328/Xmqvh5iVMn0H228fSr9weV/qP715qvP3f/GjXlqhO8Z2p0jbhJDWyveCDz/4S1KvQNdd2n+ZthsSgJjjAJnsPbFOXi9Z0eonMISPqCCD9aQtCfLb9wJ9+OaH+U55FsNjk1jl/oIfiDq7trTWblu9dZxeIDFgNhKHKBANpOROeKJ+E9PZ6joSx3rqbZ2Mxu3WU3AJW4EZisMOQBggxAig/i7Ohaez24/8wq7+EWLF6P67f/oNGeODai0BjJ1ZNrPwpF3ebupIaJQIuA8ZLlssJ7CPX2pYP4Paj/8A3sf/AHP/AIVrrHFU2Oa0cXFgo0hXJmk3bP/Z"/>
          <p:cNvSpPr>
            <a:spLocks noChangeAspect="1" noChangeArrowheads="1"/>
          </p:cNvSpPr>
          <p:nvPr/>
        </p:nvSpPr>
        <p:spPr bwMode="auto">
          <a:xfrm>
            <a:off x="0" y="-922338"/>
            <a:ext cx="2381250" cy="19240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78" name="AutoShape 6" descr="data:image/jpeg;base64,/9j/4AAQSkZJRgABAQAAAQABAAD/2wCEAAkGBhQSERUUEhQWFBUWGBUWFxgYGBgYGhcXGBoYFxoYGBcXGyYfGBkkGRUXHy8gJCcqLC0tFx4xNTAqNSYrLCkBCQoKDgwOGg8PGiwkHyQsLCosKiwsLCwsLCwsLCwsLCwsLCwsLCwsLCwsLCwsLCksLCwsLCwsLCwsLCwsLCwsLP/AABEIAMoA+gMBIgACEQEDEQH/xAAcAAACAwEBAQEAAAAAAAAAAAAFBgMEBwIBAAj/xABCEAACAQMDAgQEBAUCAwcEAwABAhEAAyEEEjEFQQYiUWETMnGBB0KRoRQjUrHwweFicoIkM5KistHSk6PC8RUWU//EABoBAAIDAQEAAAAAAAAAAAAAAAMEAQIFAAb/xAAtEQACAgICAgECBQQDAQAAAAAAAQIRAyEEEjFBImFxBRMUUYEyQpGxodHwI//aAAwDAQACEQMRAD8AY9KYURUlyzuxXWn0+Kt6eyJzVldFGKvWvCauCdufWlbSFrLlG7Gtc1aAis+650+bpIrT4NqQlyV8bPbGumrK3QaC/CIqRbxFa1mfYYdQRWcdQ0Pw9dHZsini1qjSz4vxctXPRgKX5CTjb9NMNhfypeyHV6drRkexo30TXloBxVhNOt22DjgVL0/pgQyOPSgZu2LcfAfHU9MZdHxUWwK80N6n4ksaQD4zkFhIRRuYiY3RIAWcSxAPaas6bqlu9aW4hMOJG4QRkghhJgggjk/UjNZUsibtj6hrQSuuCKU/E3TywBAnNF7Oo5qdl3c0R4Fkx2U/McZC34V6aVLkiM0B/EDWywStES0FUwKyTxjf3ag1mSh1lQ8pXGx0/DrQ7dOG7tmmnUn05pa8J9RX4CqCBAA/0pmsZFXjJVSAtbsUfENu84MYoD8Zo2dhz9qeOq31HlGaXtT0klSwFB6KLci7m2qA3hnUbbxB7ma0KZWsr09q6dSAqkQc4wB6/SnHXdbIC2rfmdjtH14miQd7ZDjRM3828LSmBy3rH+9ab0HRLbtgARFZP0Tptyxqw7+beCD9cH/3/WtV0d47RXJ70TdoJapcUva5TJohquoRiqoBuHGTVnsp4AV4kVXe9R7XdMIE0q64xNVUW2Teie/eEUNsWrb3FBJJYxEQPp71U1OtIHNc9J6sFcQB8wk947/tNaSpRFqtjqqhR6DgD09q+3CvLZmvDfX1pNhhlGnhap3NRtNS3NcIoPe1W5qJ9ipfv9QxigupzU9x6p3XmtPh435E+RNVRA1kGoX0QNWa9rVM8HNoyOKC+KNCXsHHGaa4qLUWAykHuKiUVJUzo2naFbwZ1D4lraeVxTdYsQpZyQqhmYxkKoLE+5gGkrwpp/ha+5aOAQSB/n+Zp18VMV0twJyLb3j2lLBtsQT6F3tj3AYd8ZWfkdIdX58GhixdpdvQrdV8Ga9rh1JYW7rEsUwy2kXyKmNzF1UjG09+GgEXpdTcQYG0MS5Vp3I5gMpkT+X80k4PBp48KePH11q6L6qMAKElWLvu3bFUztVfzc8S0nKv13Qn4twIWZgsn4VsuFa03wDvKKRJVUdh2J5M1kfGS7S8ms4ShoKdN6iDjvRfSancYpCtXWhbg8rRkZj98j6GmnwwWYlmxA4+uaYjmlB9X4APGpbGDWXQqGax7rOn+Lq9qmdxim38QOrMgCq0T+9LngfSNd1G5shf7n/aaT8tsNKkqGjpnRTaAJxFWeoeKFtiAYJxV3rd6F2j70havRxdR75dbTNBZVkgDLbd0KxA7TVXHpteyi+Q+dMs/EAdu/rRLUaSAAREgHtweD7cd6GdK1gVnt5i3cuW9zR+VmALBTE7ROMHtyKtde6h8KxKrLLc+GfrnB9hK9vzD1qqk5VX8k9UgN4gtixC7CGYSBGWB4P0pS6bqnt6y3dvCFnbnsDj+9aB0/o4YJcu5PwLRMmAItCQOwl5z6mrn/8AS7d5w15CUDQtsblN0j1PIt+sZPAIyaNDHLwykp/sC73V0a8gn1p3017yCqb+B7N4Mqaa3ZaP5dxLSrsuAhlIZRO2cEE5BI7iq3TdVuticHuPQ9x9jipS22Rfos6y9Vro3UFHPNBNdqopX1/WriP5MgUHJNxVoJCNmpdU16lYFJeutbiYqPpvVTcUTzVwpNMceV/Jg8ka0LHUenmDFD+h6I/Fz+lOV7RyKErpPh3JiozT2dCIzaNfKBzk5+uf0HFT49Kj6fdBFX/hipvRzQPZDVK6CDRU5qlqlouHToHk8FZb01zNcgV7XoscUloyMkm3s9rxmgEwWgEwsS0AmBJiTEfevRXo+tEZREWmvi5bR14dVcfRgD+uY+1SgVFprYWVAACsxAHADk3PXgM7qP8Ak9BVlbRPFUjL47LOO9Cn4nsfw+qs6gYG7a30amXpuvt6rU6zTFoP8JbtewW5ua80Tkqbtkevlqr4w6abulcdwpP02if9KzLoXix9NrhqSCwJIuLPzW2wyT6gRE8FVPavOcyLnN0bHH+KQ7/hzo302rvI2No2bCpJdg0hgBjaBJkmPOOcV91rQi/qLltwVBuWbVsL8qBx/EEyYXez3WkLkyCARkuul8U6Q/z7N227XAFCqQbhGQB8M5VuRLwAJPvSF4on+IvfFPwi5tumS5HkRRBChpXZmBjacxmkVJrGu3mzWyf/AE+SVKiDqPQ2Sdp5oz07SvYtAn0G6j+p0ILQ3mg8mMkdz7k5+9D+s6oKm3GR3prNGFpxZnYu1OzMfFvVTduUa8Ga5LVuB8xyaA3+jtd1JUcck+0xRHQ9P+DcG7AkVOJJuiJv2N1jQPebc8x2Hajun8O/FUowGwZEnCNmCo9TkEDnk8CvemtKiPQU1eGFRlO9WjdIcqdjCFAAeMkGce/saicVdMhN1oVeo+HLn8OUVFZ9p27WEv8ABtrsGQGY/CF233ki2e5izoeitctObgJZlV2BwVvIlpH8rR8z6RTn+oe9aT/B2yvlgcftwfrUWpuiAG+aDA7kdjH1x/1VWqOtsXbPSCiyAQflDABiqfE3gBskLHI9yZ4AM6TpMNJnc2In5UnJHvED71A2utkC5MApO7j+WBPftkGiui1gdA6cN8pIYSB7MAQPeO9WiyGv3Ldu1ERgDgVhvROqg3b9sNIS9eCn+pPiNtI+1a51b4t621tQ9vdILWyhJHcBn+WZ5iR2ikw/g+FO+zea0/8AS0XEPODtVSO2QT3xUtHJ0xa67cIGKGJppGaj6rrXTVXNLcKm5aaGKmVJgHBIB4YYjmavKpii4OK8lsplyqBHYuhD6Ue0Db4zS1fQ80V6HqoOaNLjuCKQzKToddJ04EcVV6l01R2q/wBN1givup3RHIpCUbGU6Fi15GooLtLus1g3wKmGr96PjwScQcsiTCiW2AzVTUNFM+t04FLetQUaEo9kDknRUDV7Xm2vq347Rky8nVexXNdVJB8DDp6MGQ/US6/sLo+rijGmsYoW6HYWAnZFz/wHcf1XcP8AqphsW4rL5k60maGCNlLqVpBZf4hCoQFcnbAR2CPO4ERsZhwayzxl+Gf8OXuWbwZd0bHEOOZ8yjawBHoORT/+Irf9guICQXwAI80BvLJ4ksvGTEd6zWx4luX7Ci6SWtAIxJywHyzPeAqz/wAM5zWBnyTSUo/ybfC48M2TpPSOfCTnS3kuKu/aZI/qB8rAcdjFHPEXW7d/UkqSFZSjAeQnJaNyGdkkwDwMRS21xiABgRAjv9fXNHOtLpWay2nS4qrbVbiudsuMEyhzIJ4ImOKUc207Z6LPxoRjFQj6a+n8jh0fXvc0yvdHml1n+oIxUMZyDggzElSYzSH4l62x1CqOx/2mmrw9ad7Vy1Yts5SbkJbK+VoBxOfMp9SZ+tIH8Ddva4Whbc3S+34e07twkkbSBEc54Ak04vkkzzEqi6G3pGnVQWOSaG9U0LuzR9BHb/DTre8AatQrRbIXJUXPN9MgKT9G+k1xY6aS6W1X+Y7BACDhj/V3AABJ9lPpWjx8cOrlJ+BHJOTkoxGvolmzct2/g2LIBVZBtpIYAbgxg5DSPfB7016TpAwXYsY/6R7AfTFUun+GbGkTyBmuGJfcdzMPQTtHPAFVer+KblhZVN5X5ldghj1G1G3ZxEjnvSn5kbqwvRjUFgew/SlrWdMa7cJDhEk7du5iWUq+4gwAxhuORHpU9nqT3LVssyNuUMTbJKZzAJzjiTkxMDip2vBFZyUtrgkkwBHGWx3P61Zq9Exk4u0LPWOk/wAFbW9cu/EtIbKbdrE7CyW1iLsnaCXnvs96O9PFt132L0zB8rEHInzJcET9QJpP8ReJbF+2WZyNNauEGRm81vy4nIQEkBYk+0igfSdbcfS2tTbDW13XLaspIgLcZVB8xIBWBnBIPPFXw41KfRaIy5Eo9n5Ncs2nE+ddxnLWz/YXI/SKqdf68NNbJYh7nKoJWSOC2SQoPJ/Ss3brN55D3XM8+YieOQIngc1E17H1/f61oLgv+5ij5MfQh22Y66610y7u1xjxJYyftmnFBilnrukK3hcA70w6C5uUGneOuicH6FMr7fIlaxNQra2mRVwCvilMyipKmBi+uyXS9WI713rOtSvNCtRZI4oXr75ikP0kU7G/1Lao7OoJeaKLcMUC6ddkwaYFOKbxxikAk5Njx1BzmlfUanzRTV1BwQYpZXppe5/evLRuM034NtpOLOVGK9KURvdMKodhG6DtLTtDdi23MfSh1sXIi4iT623Yg++24ilfpub61vY+XHSRmT478nlfCvm9wQfcf6iR+9fAzxn6Zp6M0xRxa9BXpsRnj/TuKtdOb+WFPNsm0frbOyfuoVv+qhWkv7TXnU/EyaW6guK3w74/7wEQt1AEgqeZti17+XAbIGNzcbUr9GlxpJqiv47ebCQSQfiZBXaYNkwSTn5ZAE8eu2snbak+rRgYnb3PtLftWgeKbtpmtPYvG4l03F2/ENxEbyAbBk2wf4kttJAESPSkLU6f4lxyvG4hf+VSRJPpMmfesPJ/Vv8AY9H+Hv4tLzZEuvf8oCj9T+tefx2fMWaP7/fFSqUTk7vpgfqa+bUpztAHvJ/T1oWr/pNmVqO5/ex+/DDxvatXH07Rbe6UdLjFQGIG34RhVgyzFRxlhyROnLp7S3G1JRfjui2y8ebYpJCzzyf0CjsK/MvTLH8RqlQLlmUKuIMEYPpImfvW9+GNU93R2tzbmthrTjcGh7e2IYSGBRgZMEYxT0dKjyGRW20Edb1EtIHFUtHdS3qbeoeSVS6g93cLtJ9wq3FH/PHpXaBWMb1Hudx/9Kmier6Db+GF3b2ZkJ7LCmSPQZjk/pU/covJZ6r1gW+DLH3/ALegpU6tr3e0yq21oba0DytBhsj1HBqbV9PvblFuyX3ckMm1RBli4JAQQMnJzANT3vAwugfE1EbfMVRNyk+hZmBIGew5pNxm9JB/ivZm3R/Fz23e2zvZuFiCUfahaTM7SMzBB4/anQubrG/qGdrFu38clmdoEFzbWZg77bofZfUilHx14GeXvWnF0KW3wmx1UHyuUEqyhdqkqeFBKjJog/iRf4NgVAs2URrikwtxyEKWJiS9y4u94jyhpiBTkeROC6eX/r+RdYlJtt6QB8c3XS1o9O+HWz8Vlng32e63YQfMBHbaPttPgbw98Lpens3EGbX8xT3+IWdgfrv47fas4/Dbod3ql46zUj+Ujmdw3C8486IoYki2oYTzI2gHmN0Y+0/53NdjTTbZaaTMg630c6e+9vJAMqT3RsrPqeQfdTVAiOSP8zWv3+jJdbdcS2zQBJUNgZA83HJrnUpas24hVQAkwoCqvcwByePea1o85pJNCD4qvyY1rtCHXP2qt00FfKe1E+tX/O7BdoZmYKOFBJIGPQGKAWdfDgNyaM8rU1JkLHFwaQwAV0BUdp5FTLWjYi0cPbkUB61pcGKYaG9QE1SfgmK2KuichqPjU0N1GjPIriWpdScFQykpbNAfranAYVJodYJ5rOdVrWQgd6saXrxHPNeZzZPlRtRgqs0y9q1281QtmTQLpmqN3vTFYtwKvhk/ILIl4OblrFUbietFdk1Wvaetzi509Mzc+J+UURa9JH0JH+fSg/jLS7rdotDbXJAYA9uffgdvTPqw2E81UPGFv+Wv1b9YoH4tl6YX1D/h0O2VdhHcrb3EBzeKOwZ5wdpKkHMmZbOJFVbLsU2Ih24IiSGbIliwl8xAAAntNca/qakNn8pAIMHg8DkYMZxzUeh6k2LU4Ig+055Py+YDAjlq82oycdm9jyKM7WgVq32nMk8n3HsasdQ6OTo01akfDN17JWZZSPMs4AMj/T1xONCDuLKTmHYZ2zBMjt5jGce9RW9Vctpc07b/AOHuHdtkSrL8rAmQDxIxIjPBpuDSBZnkyfYIeHEt6XVJdS6t4LdspgrudL9ttxCOZ3KfKY4OCcgl76IzW9XqrY3WlcI/w2BX4hkjeob5gASCVMEMJ4rL9HpEW7Z8zBgwL7wAkDIIYGe0QR6Zps6B1Vl6jbKeYX2W0y8Bt7KCywSu4EBpBPEd6vJpyTQmotJo1DSjaQaIC4IMAAnvEme0Tih2k1K3FDIwZTwRwfoe9XLWTEEcEHGeZiDOPf1qbB0W7V4tZAZ2LDbJJG6AVYAkADIxMdz3ri9qfLAiSJPtUWkvrsI8pE7CeflM4I9sT2qhcuNc7bWaCVmQvqJ4IHr7VVNWTsh1N0G4I4ESfXOftGKV/BH4ShnOq1wPwFZjZs5JuLuO1nH5bZEEL+bvA5cdDow7bSwW0sNdZjCx6mcDGBPaT60c6ht1ZVtPqrflnzW3XdBiSGDSoEfKcNiYgGrKy0Er26JLXiZPIoE7iAu0GAD8PaQudq7biz6FWHtRi5dPBcL/ANJOfqTH7UF6D0vTqCbLG6xnc+G+Z2MjG1QTulQO2c5otrry2rRe7hUBJIDMY+gk9+KtG6OydU6iQ6/r1uxGWdjxHHPrAWfbJ9qVeq9Ze98xhedo49pPLH649hVPrHio6gBbalLM9yCzsO7bSdozgZnknsKTXSFk8HirKaWwbiyrq4IpY6t04jzL2zTamjZxMGDIEAnzZO3jmFOBU+s8J3DblVLGBKiSwPcQBBjHB71p4s+OcKkJzxyUrQs9G1G5QO/FHrHT2btQfo2j+HeIbj/MU9aKIoq5WqK/kXtgdumQKXuqWCDT5rLYilbqtiZof6r9yfydaAVq1IqI6Ue36VfsaU102hzzUT5C9F44tHGr6Qu2T5j60C1fTM4FEOjeIxcAVzB49Z+lHLWgVsisxtONDe0wb0BCgyKPpq65XRwOK8TQEnFCScVom78hGw81JcXFcW9MVHFe3roRdzcSFHOWMwJAMTB7H6HgsQlWyjVlS+4tAuwMCCYE43Kk5IwC6yZ7+xgP1i8bgfcd5EDaFO1WhAACRMl1Yw2YLkwJA+6p1ABtu7ztO4q2JnEGN3wsSsGeIJABqCxqBkqAVB2oYUkmQGggwqkgACCAEkRvis7n85ZPgaHF4U4VkoznrmnUNuSYbJHCgn7zFe6TRLCgmCzZJ9SCe5ExHr+tFeu24vuuwsJWWAADFoER2xmJnH1qO1sdVa4AIKqy+ZYDMI3EDy4LZjicHFDhJ9I/++wecUm2iW8pG9TJkGIJwywo9P6T+pFUuoaTepI3GCWg8rjORg4AP0B9JLE2q3yuNu21Mcy4Vg2cQQpePQ98GhnxSOSPy9gMYAz2YHGIgAH1NDjKSDR6i9etFCSpkD3nHaJ5/SudPfZXGwiQQYjE9pHY+hwfej3W9OAAdoHqF5EgesyD+24j0pcvIQ0/v7ff+1M4p9lYHlY1GmjbfC/VEvadTAR18txIC7WIDAqFAG1pYj3BnM0V1l0Im74i8EqoILEgEgD+k4PNKfg7S7bQvFs3F2wAANqthpmZJU4PEkZ5otrNOpDkgy6gN3woYDaDIUwxyBRraRnSSbYk6zx78K7AKqnxCWFoSwG2WMHavnLAGYYFTIwJcPDHiD+IRW32tmCwhwzHmDnyrukQAcA5nITuoeGtzMIje1lLjKAoS2jG3tRCSVUtbHmJMm3MgE0z+GOlmzb2n2wICiFhiPNGSN3yiJIM8kVr0WbsZL2qlYL7sfIqtbtz/VGODngnjNDNP4f07Xvi/D+Hdgxcts1uGz5wqkKLno0dhIPNEE0ZbKFnJkkEkt9ACTIHYDgdhV3SdBvGTsKgAmWxntA5OYovS1v/AGD7U9FnQAo7uzlyWOzcWJtqyruALMTLMpnbAgL5VMzOvU3TIczABIHzGInaBHOccVXFk7S2dowY4zPPfEH6ZqBWyBukxPaeSMgAAcRwOKq3RPkrP01LjuxOwklSQsKXHDkEAsOxYcyTnNSXOkK9ppcIDldsPG4bXVQYzIBz6DFd3Z4BknPERIED3M9/eiFrp7KSE3bTnI9AZMCTGJGD6elEi78lGd6Dp9pXPy72a5DEQVDsTtXnMMV+5+lNFqx7R2/2pY0+huXBuCnMGT5ec/mgyO47R60bHVQhZHyyJbODJfduGB2+Tn68RV1KjutiR4w6e93XfDSA1zYFbsoC+Zj7KFYn6D2oX03xDba7cFvFtW2pxJVQFDH1JCyT70269rbq+22LbXENsurEvsPYEjH7zS10n8MpBf8AiQrFoARCygR+fcVMyQYGI7nkQ7tM5VVEms6tPFVBb3ZNCeo2L1gy6N8MuyJcKlBc2zlVY7oIEj+9XtJrARVNuRalRbWwAKqsmeKvcqxmIj7kmAP0k/aqm6jIqzKfDNsu0ehrUem7kUbjMd6z/wACJLVqNrTeWhRjuy8mei8GGKudPfOeapJpSDirSW+9EVlC/qGEZ/8Af9hk/Qc1lv4j+KLtm6LSq9vyrJKsu9ZDFM/Mm/DQdrG2g/KZL+JvH40urs2/mW1dRr4gGR+ZACRlVYnn5iOdpFH/AMQtal20EbbcV/Mu7IAwQwJ4HB//AFQORnWFW1YzxeNLPPpEz3S9Q+KN4J855jIJ5J9wJ+hijGmvLtxgCDwThcjP1CHj7Uus4AAQAKJgDiCYn6mB+gq/a1ACQT6e3Mjk+wBrEywvwe1eF9F28lu7pviF22EliLakBj8q8CJhpAAMAefkHFBdV0vcspBuAyIBUHAaFEk/KMe68mmLR6tWtEsVBZ2PzL5SjNtJb5gT8NY2+Yn1GK81JDNnBIIIDFpP9RYDADtPI2gNjtTMZOKSPOyVykxKsdVfcbdw5d9zPg+U7ixnO5YPbMAgVOvUxdP5gHX6lVVSCx7EDbxjv97XUOl2nuGcJl5IVW+YiCBBBOOOJntVO54ZZYKOTiAHgGcYVgSrr23YBzxglztjmremKuGSD+gQW1uVS2VIngwIBDAE+hk8947UIfQFryrIIYgbjIHOQ0ZxIyOJq8vUTZ/7wQ6M4M+/O08SZYfSI7UbsaX+S920l28XXy7QJAc/mUZ3QCSADgjs4JFCMoy+gXNlU4q/QwdG6bs0oQM6lx8RipAKtcgnZ5doAEds5PJNFMn69pPJ7Zila348tKFUqcIoY7gSpAABbaCsHvkMpwVpjs8EgsC8mZmCRjbOAB2jFNydaMun7OrYkA7dhIBIkEgxEEjBgYrrTmeJ5PIjgwee2P7V5ZQgCSWIHJgT9QMVI052xPaeJ7THapS0Q2GejXFZuASIPKys8ErvUgGDmRxwaNWw+z4YdoXylrhY7pHYGNy+aJAIwQDgwn6W+9uWU7dyhXAJhgJgT3ALNH1PrRTpbu4O1toSJJYKq5kzJz6wPUSRUuVHJFjrGrNm06hCWQFrrLbuKjTLMViWdcBmA3x6kzSV0rql4wXBbcVcgMNpUBoKXpAa1dlQWyVKXFIBZYc+r3UvjZbZ8bQrwdqsZX4hFsqzgEjggZU5ilzWdMt/EuJcUor7luOs790gfG80n8olTMqSGLNmg5IW7X8fQJGWqGK0Nj7rrAMCG2eVmLMfISgOF3EHPt2qBOnXtXrTce4yWrL7bQZhk23INwwYG5wwAGWC8hclZ8UdLFm1aJ1Dc/DcPJNt5ZRue2Mg7IDR2B4Ihn8P6w/w9q6AdRedVYKoZgpIkOzAHc0QfSScnmhqUm+skE6pR7RY5/wQtgEXHlW3kFoDEqVbcBEzMxwGg0v9V1AuX2cCBAtkg5KoXP8Ad2obrep3LYHx2IJk/DHJ/wCZv9B+tDdF1MuWnHoB29f9KYWTs6AdaDw6azsRbO9R+b5R9wTP96nV208KYlpJ9ImFz34P9qt+FLs7kMf1j1PY/wD41Q8RdXFy/wDDtIHZfIGmJPLLEQVEESe4NMRjYJkHU+k2teVS8DKEbXBhlWZcDB54z7ek0q9A0dnUa27bsG6umshizOfOdhCEDcsrufgMJAB4MQ52bAtXLbFlGRuU5MHBEDnBNT9S6EiXzfswgvj4d7EBmYgpcUjG7coB9Q08zMNI5aKy9DtmEVISVJBLFmbIEPuHmIjny84zNL13Q6cMRcu3y4JDG2ihC3cpJnZMxPaKarhEE7tq5QH0A8rsPfGwfR6Fnw7cbzTbXdnazeZZzDRcjcODGKFkS9qy8XL0zFvAd6L+0/5/hrYtLlaw3oJZb4ZQSJra+h7mUT7VaD3R0gnYszQzxp1hdDpTdkfEaUtAwZeJ3EHlUHmP/SPzUzabQRkkR+n6nsKXeoeG7GtuDUasfEt/Jp7RZlVbeSXfYQWuXCd22fKAg5BAmc1BXI6EXJ0j856vVG45ZiTJ5Jk/UnuTyT6k0+3+pvc01lWny2bNv6AIMH6wTRD8TPw4s2LaajSKLabkt3Le5z5nLbWTdMCBBE+kUE09obTnPaZyAOMe1I8ucZxi0eh/BMLWSc5etf5JSgCrjtn9TxXt4eZVHfbn6T6HjNcXJlRzgfY8/pM1xrb20lv6bZb9o/3+9IpWz0mWSUWzjTfh/q9RF5BCsC6ychcsoj3hf1BrvQ6a9aLWr6mU8uZ80knd5jzBMH6elO2l/GnTWdPbRVMrbRIC8bVVfYcicelUOq+KLPUEFy2IdD5oUiVie/McH6imsssnVprX2PI8dxeVO9v6gLVWAcggAqAo+ijykD17RzFB9VeKMVOIM9vYH64x9qYridvWGgDIPrP3od//ABrXCSQAo/NkcxnPB96WxZF/camSKirRWCteUqs3A30gkAmCx4IXsSO9FfBvRrqJd+LC6d7ZBJJADIWh5HCi0bnm4JKjJxVXwv0w/wAXsY+Uzuxi4o/KQefNt+hnng6GCVjaMDbBBgzDSQMYEWwADPmPECdKC1rwefzSt78itqegXH2WlRUW2C52EKAyABMtDFlLFyTgAbRk3Gcx0ax8NTaPzrG8AQqsQT5VHlWe4XE5gTV1txaNo27SSd0EHsNsfNnJBgEn0zI9zeSffI9CRP2kGfvVgB8KuWdAGt7y4jcF2iZkyYJPGFJxPHNUwajvOQJWARkSJGOZEjEEjnvRo70Dei1qXiAvb9q90KNdi3JIGZYk7QMYBPORUlq4jjDKZ7blJ/SZ/armm0LWLqsyHykE4JG0xORI4P7VVxae0WUlRdsXNOm9VJZragrMAFlYNvI5J+IV7QAi+uRF5Q3m9AJ9+24/eKI6LqOm1eruWky9pAQzW9hILRc+HvAZlB2SYAM4kTVrQ9MAvFeQd1szmN3xSPvFr966myGAepdOAs3viqGQqVafNBJENJnaFKzI4+GBxFK/hi3ftNddHwCB5SCCWJ3d4XBBj/adPswtnfe+VVKufYCMep8tsgdyaS11MAKYWcbQMDcewGB5qDlxfJO9fsEhN1QP1NxmeDvZif6Hj7vt2gZ9apHp95tSSLnwRaXahUli4Y79+3ESIUgzlI7Ua25rpSMH1jkQfuDkc8GqqJdS6hTpN+6AwDoGgDcPIzhvm2hmMMNuY7MIqWzp/hOrHETA94I/saGhqBdcvaga7Tt/E/DsR/M3nyKqEhlK43llYbRyWPIiQ3HJ1iLSVsdbWsXfuZjI+XHB9Z9ua5HVTbBIZtiwSn5cH5gMkHIJyJj70K02qW5JVjEkSVZceoDASIzTnZ6WttXCqpRkbfcuHdNuMhdsACPf+1TVrRaMurtoHdO1dq4yOxXA8oLSojbi2oxdIIzdUMAZCkySSh6we26O0JiO0Y4pB6C9zTJZcFWF+0juSufNICFhk2xsAB7SOBwdPVvW3anvKmfvLVWF1s7JV6M18C9HJY7hxA+9bB0jQAKMUs9N0QRsYmmbT6qBA5qdJlfJH4o1pVBatgFmVrlz0XT2vNcJ/wCeBaH/ADt/TWA6HxBqnui81x2ufKk52g87QZCknvWvdG8QJqdTrQTIYixbEcpbX1/4muk9vm9SKW9B4VSy1x2Emw0MRwHZWMqJ5BbHHycelcmOWRda0zQ4UscJOcvK9Bzr4bUaKxaaC1y6hPHFpHLFefzYBGefWk7QeHbr6j+HACuguEzMCNxz6fLFOmq6vaS/ZQsqC1a2qGIH5rZmO/yk9uaSupeJX/irlxTtLbIaMjBEQPUvPt+tL58GOCVvxqvoaXDz5UpKCSvf83/0DLeoM4gQNs8sSQOP19Iyap9WabVzEFjatDvhyWnn0T6Zqe7dYEkZn0OVkDOPYHH61RuK13UafT2iFuPetwxztJ2Jbkd4O8/el8EE5ph+fyKwtLy9F/q/QNFY1F1X+KbStaVdhBeSt0HMeYlramMYb2EweDdRvtfw0xcXUJdQQd2w2ry35IHELawSM+uaJdQ0evOtt3H0IuuhUHbv+FdIberfN5RgEiYxJGSC1+HfDJ0pu375X498vv25Cm4d+0AQIDxx+vatDlZ8fV9PZ57Dil2TfoCDQCTJKlGEsCIC8SwiT5isQR8zA9qgbUsfKghhBwR82JjHDcgRj96l6sxDFckiJ9wcSfuDx6VDpLItb7xkxxMeczhVn1JAiDBkdqxUr178GpKd7bC/RPC7PtZVIVXQltu47kKP8MYIDERLGYng0x3UIOQR9o9OPUZj9ai6QxW0ol2YqNwLQpYksSFHJLHsVmTjAov1ayAqqvNvDRMEtG8gdhuUcdq1ccOsKMnJPtKwG31j7T39P2+9CvEDOgW5akOm8mWIUqBhXWIaWbaODLj7X9AmCVFyWYuVfJU7gsR+VZAjJGRnIqwvRjbUJtGwF9wc7z8QFWCQxMIskntJWOCa7bRCpM8RwwDDhgrD6MAw/Yireg6Y1142MywSQNw3DiAVII+oIioTaVVAVQqqAABwAOPoIFH+maoW1W2xKKQWuFSQzmTtQMMhAD2Oc5zVk6K+Sez4U0ygKdGpJJI+NtdiCSdoZwSY9NxNVEa3pFe3a227p82zayrEkSLQYKo2zlYBIkzV+7qdNwLKn1OwT9jzPvQjUdUuopKuxKKdoy0fbufT3quSdq0y0Ek9oD9e8R3dMP5CMNQSCr3VuhSzEFtlppklWIxjMCe5bTeMm09oDUaW7ZvyzlQ1q6ssDbVj5w1q2C4gMB6ZJyHvaEagl7bkMIeSxadpUuQCZMAjzA/MVXvIKrp1XcoOHBNwvJNycEOVGSZOAIAOKV485K0v8sLkprwVdR17+KUBYW1bO3aCSSwAAd2gBn2+mBkSTmqXxCOSg9QWyMHuMHt2ECcmpdFoltILaqjAFsspLAGI2tuBGdzEGQS3AIqxdvMwILGDIImAQexAwR7Gml2a+QN0noTbviJt122u43EnYCPMwAG5WQZ3AHduAmAaO6G5uVSB5IME/M0EAMfdlljOZNCtd0JnuI5+GWtt5bgYtcUKVdA21lXf5gSCgj3JNEOndMa0zMtyVdizIUCiScldphT9BGAI9Bxi0/ZeUk0F7a0e8NdMDuztaBChdlzG7dJ3KhiQoASSIkkDtQzwz1NNTcuaR3NprcObbBQ1xYLTbuBoZBO7InzAwK0HQpiNoVRAWPQDEe1NxiLtga/4VtMzO3xByT5+/MiQTz71zr+ho1hrcuiEoSqs3n2sGKbWYr5ogmKY3QQZ471QC7jOe/aIH+lXaRW2hX13Trfw7dsDY6KQA5ENbLEgH6Sf3Bqezo0Cgf8AacAdrbf+afN9e9V/GPimzatm2ipeu5jgrbPEyPzfSs5Hi7Uetv8A+mP/AJVf8qflIr3V7Y/aZc1Y603w9NeuL8y2rrCP6gjFf3ihuq6oJ2oc1f1Vo3dLctztL27iAnsWUgE+0mllNNtIKjL9DqW0+svWlAJaLtsAMfKqM2GBxnaCNp+VT+USW6h1u/8ADZFUhnulAzyA98m4rEwsQgUt7yBGcc6/p91QF1NgvbVpDL5wpB+YPb86DbJlglVNB08v5dKLt664YIGcuEUPLGSfKssCxn05nJFyWoKNbCqFNtPRBq7EO7XWFy4RLsAILYWQFGFEQBA5qm64OASSgAiTh5IEegDTHYH0rXdH+GmmW6l0/EfYCNrlXtu2QHZGXBEyFELIGMZvaroFpHN1LSJcKlS6qFYqYkErEjA/SlXhtuUvIT9S66ox7p/TTelbewkZJOIEAAmJIy4Ecxu7iKsafwz/AAuuXWfF3ohctuUIbf8ALZEaQSCgYxOI8s9yHLqu1CzQAzRuYAbmjA3NEtAMCeKrdJv78j/O1Rjrt0/crOTfyYSs+MrDqVtlSwG75lnI/KAZ5PalvqviRm8oR3wp2oVjB2nzEx27bjjMUw9X06tbi4qsPRlDDHswNIPSHL6u4PyqYjiAOBA9B2qXxop7d2SuQ34R11zqTWhvYWxuOV3O7iTJJYIEPdoE84ob1Hrlq8+mS05IDm46kE7WII8rEAxEY9x6QK/j/VjeFH3H0ih/gvQ/F1Ix8uaI8MIO0ijyzkqbNi6SoJt+krzge0+mYppseH4X5VEBiFQBc5JgSASWPeBJye9LNp1RfMajHjXYwS3eIygwq3CFDCQNw/p3QJjNFelbAfQPWLR06qHO9ragAtEteC/PcIwdikmAdoNwAFiC1BbhBJ+gE+pzJ/U1U1PVrtwr5oAOZEkqTJA7KSTPf71Z02mb4ZuNMF9g+y7jH6kf9NVu1otVbOWnIUSWVlA9SQRH71f01hUthR5oE7p5PfDcAnih5uqGXeYXcoJkiATBMjIgZkcRV+80EALjzExAA759yT/eh5G0q9FoU2WOn9KuXFLyEBidxnYwUSqhFyJ5JjnvVTqFhEwt03GxMLCj1zuM1wvVCls21wu4kewIAiPt/eqBuSe5JMAAEkn0AGSfYUKNJFpW2DuqK/8AEW7mntS5tlXZSwB2EFWuQRIh2leGKrMxRnQ2rlyzIKlzhQoLFe21wIO4QTHuuTM0RsaFraFLgAZoaOWTcoXacwGjccAxI9KM9Kt27Z2EqjYw2MnBkx5mJHM5iuWN/mWd2XWhdbp7hdxRgAQCSIyfY/71GNGzsoUmSY2wPMTgSeQBk4/0p46lbXaiYJZ7Zj/hVgzGP6YU5+g71V0Hh4Ld3hpAJ249cczkgEj96a6AuwiXYJO35ZJHuPU+55Pua9VKkFrABEEAAj0IEEfYiKlVBHvP2ioo6xK/EDRXbZs62wGBsna7r+TzbrLExjzG6u44+UdxOjfh5+KtnWWdupdLV62suWIRbijl1nCn1XtyMcGfDPSQbbfEQFLwAKsAQyQYkf0tub9BX5y8Z6BdH1C4umDJb3brYYgwpJGCPy8x3g1bwTfpn6I1fjD4rfyF3WgfmMjfiQV/4frzVXqGuu3Vgnap7L3+p5NZ34M/EG2qJa1Q2hQIuLmJ/rQZI90yAB5cE1ov8bbe2GturqRhkYMp+hFWxSVfIjJHehP6n0n0FLV3VKpINtpBIPlPI+9PmrMmkG9+IyBm22ZEmCWgkTgkRg1fkt5Eus3H7E8eDt1Gx26T0kWl3MZY8k8miovE1HfUgVxprk0uoxWkQXtIIYHvXfRvCYt9QOpTYLTWn8nm3LedkLFRG3YdjNzILtiDXllM0bsAhanwSthdYoV1vUALXGk1LExQjrt87oPFT2tEyjTAeu03xDmuukdNFuY4mrq2sSK41Gp+GJPau/Lin2I7N6IerZU0p+F+n7GuseWbmmW7rVdPqKS+s+If4YGACSTFW8tMmOgX4m6TbbUs9xiRjyjHHqfrUvSNUtoxp1UdjGSfqaSup9XuXm3OfsOKbvAToLZn5ga72Q/oNNvSNezdZgP6eP1oz0vo1oDETSR1jrd0NC8dv8+9F/C/VnOGkzQnlipUzowbVjpoOmi5dCAGMk7edoxjHclRPaZ7UweItOqacCQiqVgAAjAYbE43Md2PeSYGaV01DL5lZlPqrFTH1Uj0H6VV1OoLGWJY+rEsY9JYkxTsMLkBlNIpapi3P+1fafWusDd5RGCN0DvHfjtNevURFakeLFxpoSlmadodF8HC6Qy3CUIDDbtJIORBOIg80V6T0q1p7hUI4YJva84wFkgqrgbFOCSAZiCe1IvTuvX7A22rhVf6SAy59AwMfaK86l1nUXxF24zL/ThV/wDCoE/eaRX4bJS8oZ/VprwEtJ1QXtXcGdrmbcCSWXjHuATRNrcEvc8qhlnIJkZCiJkyZPoAKSEuFWDDBBBB9CMzV1uq3Lj7rjljx2AA9AAAB9hTGXgJzUo+KA4+TqmaZ03QIVDKQQRgr6fX/SiNx1RZYhR6kgD96zvR9RK8Ej6Ej+1e6jWkyTB4ndwQDMEnge+PrSGXHLGm1sbhJSYb1mk0+puM1t9jTBYLKMcSSDBn/iBAPvVnTeErVshrz719CAiffJJ+kxQLT3lC+SVJLExuI7QVYkyI7T/ep7esB+bzHtJJj6TxSyf7hGTeOvGY01krph8W6y/lyEQyN+OSIMAfU4r8++J9aLhZnSHwqMD84EDcezHaBn/WtV8YKw+HdRSxUlWjnaYYGO+Q360N1vh2xr7XmAt3fKQ5DeoncojfIn9s1Vq5eTop+RF6N1vePhrYt/Eff5gQmSS0CB5UAOFxxir2u1mo0Byl238Xzbxc3I89wQIkehzX3VPw21Fu8lvTqrvdS46AOOE+ZVL7ZcKVMehnsapX36hpAljVWLgtgtC3ElW3GTDcOZnuaE8fmSQz2UqVjH0XxONUpXUXWTf5fL8NVzBgnaWQ4I3TB9RV5vw70ZM7Lv2u4+3krNtYNr77QKBsgAztz8p7g84NWV8V6gADdxj/ADNGxtJXQOcZXSdH6Mv6IEcVUs9MM0ejFQ965K2CbKlu1s5q1c1o2xVfW0Pq70QHtCZE0N1toPczxVrTn+WPvQxj/M+9d6R1hZNEm2BmlzxVo4tkAdjTLa/0oR4n+T/PepltExezLvDepYn4ZJ8oznAoN4zTfdW2O2T9OKZOiD+Ze/zvS/1cf9qufQUKC6wDTfaQm6+zsMVofhLwW3wluO2WEhBwAfX1NIXXP+8Nbx0EfyF/5R/arQ35BSdAK70NO4zXWi6eqGQKKarmoFo08UZU6BqbVolN3FQMZro11Y5rXwJKNiOV2zgaYmurehk1fUVPYFS+Q0SsSI7PTwBXN/Re1E1rm9SM+RLsMrGqFfV6eKqgUZ14oS1auCblHYhmiosktXyKv6HVXN3knd7d49u9DKm05yKjkY1LG9HYcjUkNGhttcdQdOvmjczLaBAnzEHYrTIPc8VZ6hpVGFHAgEbf328/Xmqvh5iVMn0H228fSr9weV/qP715qvP3f/GjXlqhO8Z2p0jbhJDWyveCDz/4S1KvQNdd2n+ZthsSgJjjAJnsPbFOXi9Z0eonMISPqCCD9aQtCfLb9wJ9+OaH+U55FsNjk1jl/oIfiDq7trTWblu9dZxeIDFgNhKHKBANpOROeKJ+E9PZ6joSx3rqbZ2Mxu3WU3AJW4EZisMOQBggxAig/i7Ohaez24/8wq7+EWLF6P67f/oNGeODai0BjJ1ZNrPwpF3ebupIaJQIuA8ZLlssJ7CPX2pYP4Paj/8A3sf/AHP/AIVrrHFU2Oa0cXFgo0hXJmk3bP/Z"/>
          <p:cNvSpPr>
            <a:spLocks noChangeAspect="1" noChangeArrowheads="1"/>
          </p:cNvSpPr>
          <p:nvPr/>
        </p:nvSpPr>
        <p:spPr bwMode="auto">
          <a:xfrm>
            <a:off x="0" y="-922338"/>
            <a:ext cx="2381250" cy="19240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80" name="AutoShape 8" descr="data:image/jpeg;base64,/9j/4AAQSkZJRgABAQAAAQABAAD/2wCEAAkGBhQSERUUEhQWFBUWGBUWFxgYGBgYGhcXGBoYFxoYGBcXGyYfGBkkGRUXHy8gJCcqLC0tFx4xNTAqNSYrLCkBCQoKDgwOGg8PGiwkHyQsLCosKiwsLCwsLCwsLCwsLCwsLCwsLCwsLCwsLCwsLCksLCwsLCwsLCwsLCwsLCwsLP/AABEIAMoA+gMBIgACEQEDEQH/xAAcAAACAwEBAQEAAAAAAAAAAAAFBgMEBwIBAAj/xABCEAACAQMDAgQEBAUCAwcEAwABAhEAAyEEEjEFQQYiUWETMnGBB0KRoRQjUrHwweFicoIkM5KistHSk6PC8RUWU//EABoBAAIDAQEAAAAAAAAAAAAAAAMEAQIFAAb/xAAtEQACAgICAgECBQQDAQAAAAAAAQIRAyEEEjFBImFxBRMUUYEyQpGxodHwI//aAAwDAQACEQMRAD8AY9KYURUlyzuxXWn0+Kt6eyJzVldFGKvWvCauCdufWlbSFrLlG7Gtc1aAis+650+bpIrT4NqQlyV8bPbGumrK3QaC/CIqRbxFa1mfYYdQRWcdQ0Pw9dHZsini1qjSz4vxctXPRgKX5CTjb9NMNhfypeyHV6drRkexo30TXloBxVhNOt22DjgVL0/pgQyOPSgZu2LcfAfHU9MZdHxUWwK80N6n4ksaQD4zkFhIRRuYiY3RIAWcSxAPaas6bqlu9aW4hMOJG4QRkghhJgggjk/UjNZUsibtj6hrQSuuCKU/E3TywBAnNF7Oo5qdl3c0R4Fkx2U/McZC34V6aVLkiM0B/EDWywStES0FUwKyTxjf3ag1mSh1lQ8pXGx0/DrQ7dOG7tmmnUn05pa8J9RX4CqCBAA/0pmsZFXjJVSAtbsUfENu84MYoD8Zo2dhz9qeOq31HlGaXtT0klSwFB6KLci7m2qA3hnUbbxB7ma0KZWsr09q6dSAqkQc4wB6/SnHXdbIC2rfmdjtH14miQd7ZDjRM3828LSmBy3rH+9ab0HRLbtgARFZP0Tptyxqw7+beCD9cH/3/WtV0d47RXJ70TdoJapcUva5TJohquoRiqoBuHGTVnsp4AV4kVXe9R7XdMIE0q64xNVUW2Teie/eEUNsWrb3FBJJYxEQPp71U1OtIHNc9J6sFcQB8wk947/tNaSpRFqtjqqhR6DgD09q+3CvLZmvDfX1pNhhlGnhap3NRtNS3NcIoPe1W5qJ9ipfv9QxigupzU9x6p3XmtPh435E+RNVRA1kGoX0QNWa9rVM8HNoyOKC+KNCXsHHGaa4qLUWAykHuKiUVJUzo2naFbwZ1D4lraeVxTdYsQpZyQqhmYxkKoLE+5gGkrwpp/ha+5aOAQSB/n+Zp18VMV0twJyLb3j2lLBtsQT6F3tj3AYd8ZWfkdIdX58GhixdpdvQrdV8Ga9rh1JYW7rEsUwy2kXyKmNzF1UjG09+GgEXpdTcQYG0MS5Vp3I5gMpkT+X80k4PBp48KePH11q6L6qMAKElWLvu3bFUztVfzc8S0nKv13Qn4twIWZgsn4VsuFa03wDvKKRJVUdh2J5M1kfGS7S8ms4ShoKdN6iDjvRfSancYpCtXWhbg8rRkZj98j6GmnwwWYlmxA4+uaYjmlB9X4APGpbGDWXQqGax7rOn+Lq9qmdxim38QOrMgCq0T+9LngfSNd1G5shf7n/aaT8tsNKkqGjpnRTaAJxFWeoeKFtiAYJxV3rd6F2j70havRxdR75dbTNBZVkgDLbd0KxA7TVXHpteyi+Q+dMs/EAdu/rRLUaSAAREgHtweD7cd6GdK1gVnt5i3cuW9zR+VmALBTE7ROMHtyKtde6h8KxKrLLc+GfrnB9hK9vzD1qqk5VX8k9UgN4gtixC7CGYSBGWB4P0pS6bqnt6y3dvCFnbnsDj+9aB0/o4YJcu5PwLRMmAItCQOwl5z6mrn/8AS7d5w15CUDQtsblN0j1PIt+sZPAIyaNDHLwykp/sC73V0a8gn1p3017yCqb+B7N4Mqaa3ZaP5dxLSrsuAhlIZRO2cEE5BI7iq3TdVuticHuPQ9x9jipS22Rfos6y9Vro3UFHPNBNdqopX1/WriP5MgUHJNxVoJCNmpdU16lYFJeutbiYqPpvVTcUTzVwpNMceV/Jg8ka0LHUenmDFD+h6I/Fz+lOV7RyKErpPh3JiozT2dCIzaNfKBzk5+uf0HFT49Kj6fdBFX/hipvRzQPZDVK6CDRU5qlqlouHToHk8FZb01zNcgV7XoscUloyMkm3s9rxmgEwWgEwsS0AmBJiTEfevRXo+tEZREWmvi5bR14dVcfRgD+uY+1SgVFprYWVAACsxAHADk3PXgM7qP8Ak9BVlbRPFUjL47LOO9Cn4nsfw+qs6gYG7a30amXpuvt6rU6zTFoP8JbtewW5ua80Tkqbtkevlqr4w6abulcdwpP02if9KzLoXix9NrhqSCwJIuLPzW2wyT6gRE8FVPavOcyLnN0bHH+KQ7/hzo302rvI2No2bCpJdg0hgBjaBJkmPOOcV91rQi/qLltwVBuWbVsL8qBx/EEyYXez3WkLkyCARkuul8U6Q/z7N227XAFCqQbhGQB8M5VuRLwAJPvSF4on+IvfFPwi5tumS5HkRRBChpXZmBjacxmkVJrGu3mzWyf/AE+SVKiDqPQ2Sdp5oz07SvYtAn0G6j+p0ILQ3mg8mMkdz7k5+9D+s6oKm3GR3prNGFpxZnYu1OzMfFvVTduUa8Ga5LVuB8xyaA3+jtd1JUcck+0xRHQ9P+DcG7AkVOJJuiJv2N1jQPebc8x2Hajun8O/FUowGwZEnCNmCo9TkEDnk8CvemtKiPQU1eGFRlO9WjdIcqdjCFAAeMkGce/saicVdMhN1oVeo+HLn8OUVFZ9p27WEv8ABtrsGQGY/CF233ki2e5izoeitctObgJZlV2BwVvIlpH8rR8z6RTn+oe9aT/B2yvlgcftwfrUWpuiAG+aDA7kdjH1x/1VWqOtsXbPSCiyAQflDABiqfE3gBskLHI9yZ4AM6TpMNJnc2In5UnJHvED71A2utkC5MApO7j+WBPftkGiui1gdA6cN8pIYSB7MAQPeO9WiyGv3Ldu1ERgDgVhvROqg3b9sNIS9eCn+pPiNtI+1a51b4t621tQ9vdILWyhJHcBn+WZ5iR2ikw/g+FO+zea0/8AS0XEPODtVSO2QT3xUtHJ0xa67cIGKGJppGaj6rrXTVXNLcKm5aaGKmVJgHBIB4YYjmavKpii4OK8lsplyqBHYuhD6Ue0Db4zS1fQ80V6HqoOaNLjuCKQzKToddJ04EcVV6l01R2q/wBN1givup3RHIpCUbGU6Fi15GooLtLus1g3wKmGr96PjwScQcsiTCiW2AzVTUNFM+t04FLetQUaEo9kDknRUDV7Xm2vq347Rky8nVexXNdVJB8DDp6MGQ/US6/sLo+rijGmsYoW6HYWAnZFz/wHcf1XcP8AqphsW4rL5k60maGCNlLqVpBZf4hCoQFcnbAR2CPO4ERsZhwayzxl+Gf8OXuWbwZd0bHEOOZ8yjawBHoORT/+Irf9guICQXwAI80BvLJ4ksvGTEd6zWx4luX7Ci6SWtAIxJywHyzPeAqz/wAM5zWBnyTSUo/ybfC48M2TpPSOfCTnS3kuKu/aZI/qB8rAcdjFHPEXW7d/UkqSFZSjAeQnJaNyGdkkwDwMRS21xiABgRAjv9fXNHOtLpWay2nS4qrbVbiudsuMEyhzIJ4ImOKUc207Z6LPxoRjFQj6a+n8jh0fXvc0yvdHml1n+oIxUMZyDggzElSYzSH4l62x1CqOx/2mmrw9ad7Vy1Yts5SbkJbK+VoBxOfMp9SZ+tIH8Ddva4Whbc3S+34e07twkkbSBEc54Ak04vkkzzEqi6G3pGnVQWOSaG9U0LuzR9BHb/DTre8AatQrRbIXJUXPN9MgKT9G+k1xY6aS6W1X+Y7BACDhj/V3AABJ9lPpWjx8cOrlJ+BHJOTkoxGvolmzct2/g2LIBVZBtpIYAbgxg5DSPfB7016TpAwXYsY/6R7AfTFUun+GbGkTyBmuGJfcdzMPQTtHPAFVer+KblhZVN5X5ldghj1G1G3ZxEjnvSn5kbqwvRjUFgew/SlrWdMa7cJDhEk7du5iWUq+4gwAxhuORHpU9nqT3LVssyNuUMTbJKZzAJzjiTkxMDip2vBFZyUtrgkkwBHGWx3P61Zq9Exk4u0LPWOk/wAFbW9cu/EtIbKbdrE7CyW1iLsnaCXnvs96O9PFt132L0zB8rEHInzJcET9QJpP8ReJbF+2WZyNNauEGRm81vy4nIQEkBYk+0igfSdbcfS2tTbDW13XLaspIgLcZVB8xIBWBnBIPPFXw41KfRaIy5Eo9n5Ncs2nE+ddxnLWz/YXI/SKqdf68NNbJYh7nKoJWSOC2SQoPJ/Ss3brN55D3XM8+YieOQIngc1E17H1/f61oLgv+5ij5MfQh22Y66610y7u1xjxJYyftmnFBilnrukK3hcA70w6C5uUGneOuicH6FMr7fIlaxNQra2mRVwCvilMyipKmBi+uyXS9WI713rOtSvNCtRZI4oXr75ikP0kU7G/1Lao7OoJeaKLcMUC6ddkwaYFOKbxxikAk5Njx1BzmlfUanzRTV1BwQYpZXppe5/evLRuM034NtpOLOVGK9KURvdMKodhG6DtLTtDdi23MfSh1sXIi4iT623Yg++24ilfpub61vY+XHSRmT478nlfCvm9wQfcf6iR+9fAzxn6Zp6M0xRxa9BXpsRnj/TuKtdOb+WFPNsm0frbOyfuoVv+qhWkv7TXnU/EyaW6guK3w74/7wEQt1AEgqeZti17+XAbIGNzcbUr9GlxpJqiv47ebCQSQfiZBXaYNkwSTn5ZAE8eu2snbak+rRgYnb3PtLftWgeKbtpmtPYvG4l03F2/ENxEbyAbBk2wf4kttJAESPSkLU6f4lxyvG4hf+VSRJPpMmfesPJ/Vv8AY9H+Hv4tLzZEuvf8oCj9T+tefx2fMWaP7/fFSqUTk7vpgfqa+bUpztAHvJ/T1oWr/pNmVqO5/ex+/DDxvatXH07Rbe6UdLjFQGIG34RhVgyzFRxlhyROnLp7S3G1JRfjui2y8ebYpJCzzyf0CjsK/MvTLH8RqlQLlmUKuIMEYPpImfvW9+GNU93R2tzbmthrTjcGh7e2IYSGBRgZMEYxT0dKjyGRW20Edb1EtIHFUtHdS3qbeoeSVS6g93cLtJ9wq3FH/PHpXaBWMb1Hudx/9Kmier6Db+GF3b2ZkJ7LCmSPQZjk/pU/covJZ6r1gW+DLH3/ALegpU6tr3e0yq21oba0DytBhsj1HBqbV9PvblFuyX3ckMm1RBli4JAQQMnJzANT3vAwugfE1EbfMVRNyk+hZmBIGew5pNxm9JB/ivZm3R/Fz23e2zvZuFiCUfahaTM7SMzBB4/anQubrG/qGdrFu38clmdoEFzbWZg77bofZfUilHx14GeXvWnF0KW3wmx1UHyuUEqyhdqkqeFBKjJog/iRf4NgVAs2URrikwtxyEKWJiS9y4u94jyhpiBTkeROC6eX/r+RdYlJtt6QB8c3XS1o9O+HWz8Vlng32e63YQfMBHbaPttPgbw98Lpens3EGbX8xT3+IWdgfrv47fas4/Dbod3ql46zUj+Ujmdw3C8486IoYki2oYTzI2gHmN0Y+0/53NdjTTbZaaTMg630c6e+9vJAMqT3RsrPqeQfdTVAiOSP8zWv3+jJdbdcS2zQBJUNgZA83HJrnUpas24hVQAkwoCqvcwByePea1o85pJNCD4qvyY1rtCHXP2qt00FfKe1E+tX/O7BdoZmYKOFBJIGPQGKAWdfDgNyaM8rU1JkLHFwaQwAV0BUdp5FTLWjYi0cPbkUB61pcGKYaG9QE1SfgmK2KuichqPjU0N1GjPIriWpdScFQykpbNAfranAYVJodYJ5rOdVrWQgd6saXrxHPNeZzZPlRtRgqs0y9q1281QtmTQLpmqN3vTFYtwKvhk/ILIl4OblrFUbietFdk1Wvaetzi509Mzc+J+UURa9JH0JH+fSg/jLS7rdotDbXJAYA9uffgdvTPqw2E81UPGFv+Wv1b9YoH4tl6YX1D/h0O2VdhHcrb3EBzeKOwZ5wdpKkHMmZbOJFVbLsU2Ih24IiSGbIliwl8xAAAntNca/qakNn8pAIMHg8DkYMZxzUeh6k2LU4Ig+055Py+YDAjlq82oycdm9jyKM7WgVq32nMk8n3HsasdQ6OTo01akfDN17JWZZSPMs4AMj/T1xONCDuLKTmHYZ2zBMjt5jGce9RW9Vctpc07b/AOHuHdtkSrL8rAmQDxIxIjPBpuDSBZnkyfYIeHEt6XVJdS6t4LdspgrudL9ttxCOZ3KfKY4OCcgl76IzW9XqrY3WlcI/w2BX4hkjeob5gASCVMEMJ4rL9HpEW7Z8zBgwL7wAkDIIYGe0QR6Zps6B1Vl6jbKeYX2W0y8Bt7KCywSu4EBpBPEd6vJpyTQmotJo1DSjaQaIC4IMAAnvEme0Tih2k1K3FDIwZTwRwfoe9XLWTEEcEHGeZiDOPf1qbB0W7V4tZAZ2LDbJJG6AVYAkADIxMdz3ri9qfLAiSJPtUWkvrsI8pE7CeflM4I9sT2qhcuNc7bWaCVmQvqJ4IHr7VVNWTsh1N0G4I4ESfXOftGKV/BH4ShnOq1wPwFZjZs5JuLuO1nH5bZEEL+bvA5cdDow7bSwW0sNdZjCx6mcDGBPaT60c6ht1ZVtPqrflnzW3XdBiSGDSoEfKcNiYgGrKy0Er26JLXiZPIoE7iAu0GAD8PaQudq7biz6FWHtRi5dPBcL/ANJOfqTH7UF6D0vTqCbLG6xnc+G+Z2MjG1QTulQO2c5otrry2rRe7hUBJIDMY+gk9+KtG6OydU6iQ6/r1uxGWdjxHHPrAWfbJ9qVeq9Ze98xhedo49pPLH649hVPrHio6gBbalLM9yCzsO7bSdozgZnknsKTXSFk8HirKaWwbiyrq4IpY6t04jzL2zTamjZxMGDIEAnzZO3jmFOBU+s8J3DblVLGBKiSwPcQBBjHB71p4s+OcKkJzxyUrQs9G1G5QO/FHrHT2btQfo2j+HeIbj/MU9aKIoq5WqK/kXtgdumQKXuqWCDT5rLYilbqtiZof6r9yfydaAVq1IqI6Ue36VfsaU102hzzUT5C9F44tHGr6Qu2T5j60C1fTM4FEOjeIxcAVzB49Z+lHLWgVsisxtONDe0wb0BCgyKPpq65XRwOK8TQEnFCScVom78hGw81JcXFcW9MVHFe3roRdzcSFHOWMwJAMTB7H6HgsQlWyjVlS+4tAuwMCCYE43Kk5IwC6yZ7+xgP1i8bgfcd5EDaFO1WhAACRMl1Yw2YLkwJA+6p1ABtu7ztO4q2JnEGN3wsSsGeIJABqCxqBkqAVB2oYUkmQGggwqkgACCAEkRvis7n85ZPgaHF4U4VkoznrmnUNuSYbJHCgn7zFe6TRLCgmCzZJ9SCe5ExHr+tFeu24vuuwsJWWAADFoER2xmJnH1qO1sdVa4AIKqy+ZYDMI3EDy4LZjicHFDhJ9I/++wecUm2iW8pG9TJkGIJwywo9P6T+pFUuoaTepI3GCWg8rjORg4AP0B9JLE2q3yuNu21Mcy4Vg2cQQpePQ98GhnxSOSPy9gMYAz2YHGIgAH1NDjKSDR6i9etFCSpkD3nHaJ5/SudPfZXGwiQQYjE9pHY+hwfej3W9OAAdoHqF5EgesyD+24j0pcvIQ0/v7ff+1M4p9lYHlY1GmjbfC/VEvadTAR18txIC7WIDAqFAG1pYj3BnM0V1l0Im74i8EqoILEgEgD+k4PNKfg7S7bQvFs3F2wAANqthpmZJU4PEkZ5otrNOpDkgy6gN3woYDaDIUwxyBRraRnSSbYk6zx78K7AKqnxCWFoSwG2WMHavnLAGYYFTIwJcPDHiD+IRW32tmCwhwzHmDnyrukQAcA5nITuoeGtzMIje1lLjKAoS2jG3tRCSVUtbHmJMm3MgE0z+GOlmzb2n2wICiFhiPNGSN3yiJIM8kVr0WbsZL2qlYL7sfIqtbtz/VGODngnjNDNP4f07Xvi/D+Hdgxcts1uGz5wqkKLno0dhIPNEE0ZbKFnJkkEkt9ACTIHYDgdhV3SdBvGTsKgAmWxntA5OYovS1v/AGD7U9FnQAo7uzlyWOzcWJtqyruALMTLMpnbAgL5VMzOvU3TIczABIHzGInaBHOccVXFk7S2dowY4zPPfEH6ZqBWyBukxPaeSMgAAcRwOKq3RPkrP01LjuxOwklSQsKXHDkEAsOxYcyTnNSXOkK9ppcIDldsPG4bXVQYzIBz6DFd3Z4BknPERIED3M9/eiFrp7KSE3bTnI9AZMCTGJGD6elEi78lGd6Dp9pXPy72a5DEQVDsTtXnMMV+5+lNFqx7R2/2pY0+huXBuCnMGT5ec/mgyO47R60bHVQhZHyyJbODJfduGB2+Tn68RV1KjutiR4w6e93XfDSA1zYFbsoC+Zj7KFYn6D2oX03xDba7cFvFtW2pxJVQFDH1JCyT70269rbq+22LbXENsurEvsPYEjH7zS10n8MpBf8AiQrFoARCygR+fcVMyQYGI7nkQ7tM5VVEms6tPFVBb3ZNCeo2L1gy6N8MuyJcKlBc2zlVY7oIEj+9XtJrARVNuRalRbWwAKqsmeKvcqxmIj7kmAP0k/aqm6jIqzKfDNsu0ehrUem7kUbjMd6z/wACJLVqNrTeWhRjuy8mei8GGKudPfOeapJpSDirSW+9EVlC/qGEZ/8Af9hk/Qc1lv4j+KLtm6LSq9vyrJKsu9ZDFM/Mm/DQdrG2g/KZL+JvH40urs2/mW1dRr4gGR+ZACRlVYnn5iOdpFH/AMQtal20EbbcV/Mu7IAwQwJ4HB//AFQORnWFW1YzxeNLPPpEz3S9Q+KN4J855jIJ5J9wJ+hijGmvLtxgCDwThcjP1CHj7Uus4AAQAKJgDiCYn6mB+gq/a1ACQT6e3Mjk+wBrEywvwe1eF9F28lu7pviF22EliLakBj8q8CJhpAAMAefkHFBdV0vcspBuAyIBUHAaFEk/KMe68mmLR6tWtEsVBZ2PzL5SjNtJb5gT8NY2+Yn1GK81JDNnBIIIDFpP9RYDADtPI2gNjtTMZOKSPOyVykxKsdVfcbdw5d9zPg+U7ixnO5YPbMAgVOvUxdP5gHX6lVVSCx7EDbxjv97XUOl2nuGcJl5IVW+YiCBBBOOOJntVO54ZZYKOTiAHgGcYVgSrr23YBzxglztjmremKuGSD+gQW1uVS2VIngwIBDAE+hk8947UIfQFryrIIYgbjIHOQ0ZxIyOJq8vUTZ/7wQ6M4M+/O08SZYfSI7UbsaX+S920l28XXy7QJAc/mUZ3QCSADgjs4JFCMoy+gXNlU4q/QwdG6bs0oQM6lx8RipAKtcgnZ5doAEds5PJNFMn69pPJ7Zila348tKFUqcIoY7gSpAABbaCsHvkMpwVpjs8EgsC8mZmCRjbOAB2jFNydaMun7OrYkA7dhIBIkEgxEEjBgYrrTmeJ5PIjgwee2P7V5ZQgCSWIHJgT9QMVI052xPaeJ7THapS0Q2GejXFZuASIPKys8ErvUgGDmRxwaNWw+z4YdoXylrhY7pHYGNy+aJAIwQDgwn6W+9uWU7dyhXAJhgJgT3ALNH1PrRTpbu4O1toSJJYKq5kzJz6wPUSRUuVHJFjrGrNm06hCWQFrrLbuKjTLMViWdcBmA3x6kzSV0rql4wXBbcVcgMNpUBoKXpAa1dlQWyVKXFIBZYc+r3UvjZbZ8bQrwdqsZX4hFsqzgEjggZU5ilzWdMt/EuJcUor7luOs790gfG80n8olTMqSGLNmg5IW7X8fQJGWqGK0Nj7rrAMCG2eVmLMfISgOF3EHPt2qBOnXtXrTce4yWrL7bQZhk23INwwYG5wwAGWC8hclZ8UdLFm1aJ1Dc/DcPJNt5ZRue2Mg7IDR2B4Ihn8P6w/w9q6AdRedVYKoZgpIkOzAHc0QfSScnmhqUm+skE6pR7RY5/wQtgEXHlW3kFoDEqVbcBEzMxwGg0v9V1AuX2cCBAtkg5KoXP8Ad2obrep3LYHx2IJk/DHJ/wCZv9B+tDdF1MuWnHoB29f9KYWTs6AdaDw6azsRbO9R+b5R9wTP96nV208KYlpJ9ImFz34P9qt+FLs7kMf1j1PY/wD41Q8RdXFy/wDDtIHZfIGmJPLLEQVEESe4NMRjYJkHU+k2teVS8DKEbXBhlWZcDB54z7ek0q9A0dnUa27bsG6umshizOfOdhCEDcsrufgMJAB4MQ52bAtXLbFlGRuU5MHBEDnBNT9S6EiXzfswgvj4d7EBmYgpcUjG7coB9Q08zMNI5aKy9DtmEVISVJBLFmbIEPuHmIjny84zNL13Q6cMRcu3y4JDG2ihC3cpJnZMxPaKarhEE7tq5QH0A8rsPfGwfR6Fnw7cbzTbXdnazeZZzDRcjcODGKFkS9qy8XL0zFvAd6L+0/5/hrYtLlaw3oJZb4ZQSJra+h7mUT7VaD3R0gnYszQzxp1hdDpTdkfEaUtAwZeJ3EHlUHmP/SPzUzabQRkkR+n6nsKXeoeG7GtuDUasfEt/Jp7RZlVbeSXfYQWuXCd22fKAg5BAmc1BXI6EXJ0j856vVG45ZiTJ5Jk/UnuTyT6k0+3+pvc01lWny2bNv6AIMH6wTRD8TPw4s2LaajSKLabkt3Le5z5nLbWTdMCBBE+kUE09obTnPaZyAOMe1I8ucZxi0eh/BMLWSc5etf5JSgCrjtn9TxXt4eZVHfbn6T6HjNcXJlRzgfY8/pM1xrb20lv6bZb9o/3+9IpWz0mWSUWzjTfh/q9RF5BCsC6ychcsoj3hf1BrvQ6a9aLWr6mU8uZ80knd5jzBMH6elO2l/GnTWdPbRVMrbRIC8bVVfYcicelUOq+KLPUEFy2IdD5oUiVie/McH6imsssnVprX2PI8dxeVO9v6gLVWAcggAqAo+ijykD17RzFB9VeKMVOIM9vYH64x9qYridvWGgDIPrP3od//ABrXCSQAo/NkcxnPB96WxZF/camSKirRWCteUqs3A30gkAmCx4IXsSO9FfBvRrqJd+LC6d7ZBJJADIWh5HCi0bnm4JKjJxVXwv0w/wAXsY+Uzuxi4o/KQefNt+hnng6GCVjaMDbBBgzDSQMYEWwADPmPECdKC1rwefzSt78itqegXH2WlRUW2C52EKAyABMtDFlLFyTgAbRk3Gcx0ax8NTaPzrG8AQqsQT5VHlWe4XE5gTV1txaNo27SSd0EHsNsfNnJBgEn0zI9zeSffI9CRP2kGfvVgB8KuWdAGt7y4jcF2iZkyYJPGFJxPHNUwajvOQJWARkSJGOZEjEEjnvRo70Dei1qXiAvb9q90KNdi3JIGZYk7QMYBPORUlq4jjDKZ7blJ/SZ/armm0LWLqsyHykE4JG0xORI4P7VVxae0WUlRdsXNOm9VJZragrMAFlYNvI5J+IV7QAi+uRF5Q3m9AJ9+24/eKI6LqOm1eruWky9pAQzW9hILRc+HvAZlB2SYAM4kTVrQ9MAvFeQd1szmN3xSPvFr966myGAepdOAs3viqGQqVafNBJENJnaFKzI4+GBxFK/hi3ftNddHwCB5SCCWJ3d4XBBj/adPswtnfe+VVKufYCMep8tsgdyaS11MAKYWcbQMDcewGB5qDlxfJO9fsEhN1QP1NxmeDvZif6Hj7vt2gZ9apHp95tSSLnwRaXahUli4Y79+3ESIUgzlI7Ua25rpSMH1jkQfuDkc8GqqJdS6hTpN+6AwDoGgDcPIzhvm2hmMMNuY7MIqWzp/hOrHETA94I/saGhqBdcvaga7Tt/E/DsR/M3nyKqEhlK43llYbRyWPIiQ3HJ1iLSVsdbWsXfuZjI+XHB9Z9ua5HVTbBIZtiwSn5cH5gMkHIJyJj70K02qW5JVjEkSVZceoDASIzTnZ6WttXCqpRkbfcuHdNuMhdsACPf+1TVrRaMurtoHdO1dq4yOxXA8oLSojbi2oxdIIzdUMAZCkySSh6we26O0JiO0Y4pB6C9zTJZcFWF+0juSufNICFhk2xsAB7SOBwdPVvW3anvKmfvLVWF1s7JV6M18C9HJY7hxA+9bB0jQAKMUs9N0QRsYmmbT6qBA5qdJlfJH4o1pVBatgFmVrlz0XT2vNcJ/wCeBaH/ADt/TWA6HxBqnui81x2ufKk52g87QZCknvWvdG8QJqdTrQTIYixbEcpbX1/4muk9vm9SKW9B4VSy1x2Emw0MRwHZWMqJ5BbHHycelcmOWRda0zQ4UscJOcvK9Bzr4bUaKxaaC1y6hPHFpHLFefzYBGefWk7QeHbr6j+HACuguEzMCNxz6fLFOmq6vaS/ZQsqC1a2qGIH5rZmO/yk9uaSupeJX/irlxTtLbIaMjBEQPUvPt+tL58GOCVvxqvoaXDz5UpKCSvf83/0DLeoM4gQNs8sSQOP19Iyap9WabVzEFjatDvhyWnn0T6Zqe7dYEkZn0OVkDOPYHH61RuK13UafT2iFuPetwxztJ2Jbkd4O8/el8EE5ph+fyKwtLy9F/q/QNFY1F1X+KbStaVdhBeSt0HMeYlramMYb2EweDdRvtfw0xcXUJdQQd2w2ry35IHELawSM+uaJdQ0evOtt3H0IuuhUHbv+FdIberfN5RgEiYxJGSC1+HfDJ0pu375X498vv25Cm4d+0AQIDxx+vatDlZ8fV9PZ57Dil2TfoCDQCTJKlGEsCIC8SwiT5isQR8zA9qgbUsfKghhBwR82JjHDcgRj96l6sxDFckiJ9wcSfuDx6VDpLItb7xkxxMeczhVn1JAiDBkdqxUr178GpKd7bC/RPC7PtZVIVXQltu47kKP8MYIDERLGYng0x3UIOQR9o9OPUZj9ai6QxW0ol2YqNwLQpYksSFHJLHsVmTjAov1ayAqqvNvDRMEtG8gdhuUcdq1ccOsKMnJPtKwG31j7T39P2+9CvEDOgW5akOm8mWIUqBhXWIaWbaODLj7X9AmCVFyWYuVfJU7gsR+VZAjJGRnIqwvRjbUJtGwF9wc7z8QFWCQxMIskntJWOCa7bRCpM8RwwDDhgrD6MAw/Yireg6Y1142MywSQNw3DiAVII+oIioTaVVAVQqqAABwAOPoIFH+maoW1W2xKKQWuFSQzmTtQMMhAD2Oc5zVk6K+Sez4U0ygKdGpJJI+NtdiCSdoZwSY9NxNVEa3pFe3a227p82zayrEkSLQYKo2zlYBIkzV+7qdNwLKn1OwT9jzPvQjUdUuopKuxKKdoy0fbufT3quSdq0y0Ek9oD9e8R3dMP5CMNQSCr3VuhSzEFtlppklWIxjMCe5bTeMm09oDUaW7ZvyzlQ1q6ssDbVj5w1q2C4gMB6ZJyHvaEagl7bkMIeSxadpUuQCZMAjzA/MVXvIKrp1XcoOHBNwvJNycEOVGSZOAIAOKV485K0v8sLkprwVdR17+KUBYW1bO3aCSSwAAd2gBn2+mBkSTmqXxCOSg9QWyMHuMHt2ECcmpdFoltILaqjAFsspLAGI2tuBGdzEGQS3AIqxdvMwILGDIImAQexAwR7Gml2a+QN0noTbviJt122u43EnYCPMwAG5WQZ3AHduAmAaO6G5uVSB5IME/M0EAMfdlljOZNCtd0JnuI5+GWtt5bgYtcUKVdA21lXf5gSCgj3JNEOndMa0zMtyVdizIUCiScldphT9BGAI9Bxi0/ZeUk0F7a0e8NdMDuztaBChdlzG7dJ3KhiQoASSIkkDtQzwz1NNTcuaR3NprcObbBQ1xYLTbuBoZBO7InzAwK0HQpiNoVRAWPQDEe1NxiLtga/4VtMzO3xByT5+/MiQTz71zr+ho1hrcuiEoSqs3n2sGKbWYr5ogmKY3QQZ471QC7jOe/aIH+lXaRW2hX13Trfw7dsDY6KQA5ENbLEgH6Sf3Bqezo0Cgf8AacAdrbf+afN9e9V/GPimzatm2ipeu5jgrbPEyPzfSs5Hi7Uetv8A+mP/AJVf8qflIr3V7Y/aZc1Y603w9NeuL8y2rrCP6gjFf3ihuq6oJ2oc1f1Vo3dLctztL27iAnsWUgE+0mllNNtIKjL9DqW0+svWlAJaLtsAMfKqM2GBxnaCNp+VT+USW6h1u/8ADZFUhnulAzyA98m4rEwsQgUt7yBGcc6/p91QF1NgvbVpDL5wpB+YPb86DbJlglVNB08v5dKLt664YIGcuEUPLGSfKssCxn05nJFyWoKNbCqFNtPRBq7EO7XWFy4RLsAILYWQFGFEQBA5qm64OASSgAiTh5IEegDTHYH0rXdH+GmmW6l0/EfYCNrlXtu2QHZGXBEyFELIGMZvaroFpHN1LSJcKlS6qFYqYkErEjA/SlXhtuUvIT9S66ox7p/TTelbewkZJOIEAAmJIy4Ecxu7iKsafwz/AAuuXWfF3ohctuUIbf8ALZEaQSCgYxOI8s9yHLqu1CzQAzRuYAbmjA3NEtAMCeKrdJv78j/O1Rjrt0/crOTfyYSs+MrDqVtlSwG75lnI/KAZ5PalvqviRm8oR3wp2oVjB2nzEx27bjjMUw9X06tbi4qsPRlDDHswNIPSHL6u4PyqYjiAOBA9B2qXxop7d2SuQ34R11zqTWhvYWxuOV3O7iTJJYIEPdoE84ob1Hrlq8+mS05IDm46kE7WII8rEAxEY9x6QK/j/VjeFH3H0ih/gvQ/F1Ix8uaI8MIO0ijyzkqbNi6SoJt+krzge0+mYppseH4X5VEBiFQBc5JgSASWPeBJye9LNp1RfMajHjXYwS3eIygwq3CFDCQNw/p3QJjNFelbAfQPWLR06qHO9ragAtEteC/PcIwdikmAdoNwAFiC1BbhBJ+gE+pzJ/U1U1PVrtwr5oAOZEkqTJA7KSTPf71Z02mb4ZuNMF9g+y7jH6kf9NVu1otVbOWnIUSWVlA9SQRH71f01hUthR5oE7p5PfDcAnih5uqGXeYXcoJkiATBMjIgZkcRV+80EALjzExAA759yT/eh5G0q9FoU2WOn9KuXFLyEBidxnYwUSqhFyJ5JjnvVTqFhEwt03GxMLCj1zuM1wvVCls21wu4kewIAiPt/eqBuSe5JMAAEkn0AGSfYUKNJFpW2DuqK/8AEW7mntS5tlXZSwB2EFWuQRIh2leGKrMxRnQ2rlyzIKlzhQoLFe21wIO4QTHuuTM0RsaFraFLgAZoaOWTcoXacwGjccAxI9KM9Kt27Z2EqjYw2MnBkx5mJHM5iuWN/mWd2XWhdbp7hdxRgAQCSIyfY/71GNGzsoUmSY2wPMTgSeQBk4/0p46lbXaiYJZ7Zj/hVgzGP6YU5+g71V0Hh4Ld3hpAJ249cczkgEj96a6AuwiXYJO35ZJHuPU+55Pua9VKkFrABEEAAj0IEEfYiKlVBHvP2ioo6xK/EDRXbZs62wGBsna7r+TzbrLExjzG6u44+UdxOjfh5+KtnWWdupdLV62suWIRbijl1nCn1XtyMcGfDPSQbbfEQFLwAKsAQyQYkf0tub9BX5y8Z6BdH1C4umDJb3brYYgwpJGCPy8x3g1bwTfpn6I1fjD4rfyF3WgfmMjfiQV/4frzVXqGuu3Vgnap7L3+p5NZ34M/EG2qJa1Q2hQIuLmJ/rQZI90yAB5cE1ov8bbe2GturqRhkYMp+hFWxSVfIjJHehP6n0n0FLV3VKpINtpBIPlPI+9PmrMmkG9+IyBm22ZEmCWgkTgkRg1fkt5Eus3H7E8eDt1Gx26T0kWl3MZY8k8miovE1HfUgVxprk0uoxWkQXtIIYHvXfRvCYt9QOpTYLTWn8nm3LedkLFRG3YdjNzILtiDXllM0bsAhanwSthdYoV1vUALXGk1LExQjrt87oPFT2tEyjTAeu03xDmuukdNFuY4mrq2sSK41Gp+GJPau/Lin2I7N6IerZU0p+F+n7GuseWbmmW7rVdPqKS+s+If4YGACSTFW8tMmOgX4m6TbbUs9xiRjyjHHqfrUvSNUtoxp1UdjGSfqaSup9XuXm3OfsOKbvAToLZn5ga72Q/oNNvSNezdZgP6eP1oz0vo1oDETSR1jrd0NC8dv8+9F/C/VnOGkzQnlipUzowbVjpoOmi5dCAGMk7edoxjHclRPaZ7UweItOqacCQiqVgAAjAYbE43Md2PeSYGaV01DL5lZlPqrFTH1Uj0H6VV1OoLGWJY+rEsY9JYkxTsMLkBlNIpapi3P+1fafWusDd5RGCN0DvHfjtNevURFakeLFxpoSlmadodF8HC6Qy3CUIDDbtJIORBOIg80V6T0q1p7hUI4YJva84wFkgqrgbFOCSAZiCe1IvTuvX7A22rhVf6SAy59AwMfaK86l1nUXxF24zL/ThV/wDCoE/eaRX4bJS8oZ/VprwEtJ1QXtXcGdrmbcCSWXjHuATRNrcEvc8qhlnIJkZCiJkyZPoAKSEuFWDDBBBB9CMzV1uq3Lj7rjljx2AA9AAAB9hTGXgJzUo+KA4+TqmaZ03QIVDKQQRgr6fX/SiNx1RZYhR6kgD96zvR9RK8Ej6Ej+1e6jWkyTB4ndwQDMEnge+PrSGXHLGm1sbhJSYb1mk0+puM1t9jTBYLKMcSSDBn/iBAPvVnTeErVshrz719CAiffJJ+kxQLT3lC+SVJLExuI7QVYkyI7T/ep7esB+bzHtJJj6TxSyf7hGTeOvGY01krph8W6y/lyEQyN+OSIMAfU4r8++J9aLhZnSHwqMD84EDcezHaBn/WtV8YKw+HdRSxUlWjnaYYGO+Q360N1vh2xr7XmAt3fKQ5DeoncojfIn9s1Vq5eTop+RF6N1vePhrYt/Eff5gQmSS0CB5UAOFxxir2u1mo0Byl238Xzbxc3I89wQIkehzX3VPw21Fu8lvTqrvdS46AOOE+ZVL7ZcKVMehnsapX36hpAljVWLgtgtC3ElW3GTDcOZnuaE8fmSQz2UqVjH0XxONUpXUXWTf5fL8NVzBgnaWQ4I3TB9RV5vw70ZM7Lv2u4+3krNtYNr77QKBsgAztz8p7g84NWV8V6gADdxj/ADNGxtJXQOcZXSdH6Mv6IEcVUs9MM0ejFQ965K2CbKlu1s5q1c1o2xVfW0Pq70QHtCZE0N1toPczxVrTn+WPvQxj/M+9d6R1hZNEm2BmlzxVo4tkAdjTLa/0oR4n+T/PepltExezLvDepYn4ZJ8oznAoN4zTfdW2O2T9OKZOiD+Ze/zvS/1cf9qufQUKC6wDTfaQm6+zsMVofhLwW3wluO2WEhBwAfX1NIXXP+8Nbx0EfyF/5R/arQ35BSdAK70NO4zXWi6eqGQKKarmoFo08UZU6BqbVolN3FQMZro11Y5rXwJKNiOV2zgaYmurehk1fUVPYFS+Q0SsSI7PTwBXN/Re1E1rm9SM+RLsMrGqFfV6eKqgUZ14oS1auCblHYhmiosktXyKv6HVXN3knd7d49u9DKm05yKjkY1LG9HYcjUkNGhttcdQdOvmjczLaBAnzEHYrTIPc8VZ6hpVGFHAgEbf328/Xmqvh5iVMn0H228fSr9weV/qP715qvP3f/GjXlqhO8Z2p0jbhJDWyveCDz/4S1KvQNdd2n+ZthsSgJjjAJnsPbFOXi9Z0eonMISPqCCD9aQtCfLb9wJ9+OaH+U55FsNjk1jl/oIfiDq7trTWblu9dZxeIDFgNhKHKBANpOROeKJ+E9PZ6joSx3rqbZ2Mxu3WU3AJW4EZisMOQBggxAig/i7Ohaez24/8wq7+EWLF6P67f/oNGeODai0BjJ1ZNrPwpF3ebupIaJQIuA8ZLlssJ7CPX2pYP4Paj/8A3sf/AHP/AIVrrHFU2Oa0cXFgo0hXJmk3bP/Z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3082" name="Picture 10" descr="http://foto.recenzja.pl/foty/wiosenny_motyl-84-50e0468ef808f16798dae6b1abe785bf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60648"/>
            <a:ext cx="4073649" cy="3312368"/>
          </a:xfrm>
          <a:prstGeom prst="rect">
            <a:avLst/>
          </a:prstGeom>
          <a:noFill/>
        </p:spPr>
      </p:pic>
      <p:pic>
        <p:nvPicPr>
          <p:cNvPr id="3084" name="Picture 12" descr="http://t0.gstatic.com/images?q=tbn:ANd9GcTm-cNX9nt2diqRQwgHL96TtZrk5dJ21TneDC9AX5rNT_J4EDn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2880320" cy="2592288"/>
          </a:xfrm>
          <a:prstGeom prst="rect">
            <a:avLst/>
          </a:prstGeom>
          <a:noFill/>
        </p:spPr>
      </p:pic>
      <p:sp>
        <p:nvSpPr>
          <p:cNvPr id="8" name="pole tekstowe 7"/>
          <p:cNvSpPr txBox="1"/>
          <p:nvPr/>
        </p:nvSpPr>
        <p:spPr>
          <a:xfrm>
            <a:off x="467544" y="350100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Cytrynek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076056" y="400506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Paź Królowej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83568" y="5157192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Do wiosennych motyli należą </a:t>
            </a:r>
            <a:r>
              <a:rPr lang="pl-PL" dirty="0" smtClean="0"/>
              <a:t>cytrynek </a:t>
            </a:r>
            <a:r>
              <a:rPr lang="pl-PL" dirty="0" smtClean="0"/>
              <a:t>i </a:t>
            </a:r>
            <a:r>
              <a:rPr lang="pl-PL" dirty="0" smtClean="0"/>
              <a:t>paź </a:t>
            </a:r>
            <a:r>
              <a:rPr lang="pl-PL" dirty="0" smtClean="0"/>
              <a:t>k</a:t>
            </a:r>
            <a:r>
              <a:rPr lang="pl-PL" dirty="0" smtClean="0"/>
              <a:t>rólowej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  <p:transition advClick="0" advTm="9000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2.gstatic.com/images?q=tbn:ANd9GcQXufCJ7oORfep3Tt23sJHf0ugDuATPwUkBWevmEXIN2ohKiMKR4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9058" y="332656"/>
            <a:ext cx="2937349" cy="4032448"/>
          </a:xfrm>
          <a:prstGeom prst="rect">
            <a:avLst/>
          </a:prstGeom>
          <a:noFill/>
        </p:spPr>
      </p:pic>
      <p:pic>
        <p:nvPicPr>
          <p:cNvPr id="2052" name="Picture 4" descr="http://t3.gstatic.com/images?q=tbn:ANd9GcTLVF5ZmPrDWjfVEUpmR_1OxBpzEy6pgAWZcom3HkqC9JwQXi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500042"/>
            <a:ext cx="3421527" cy="2276872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785786" y="5214950"/>
            <a:ext cx="6320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Jednym </a:t>
            </a:r>
            <a:r>
              <a:rPr lang="pl-PL" dirty="0" smtClean="0"/>
              <a:t>z najpopularniejszych ptaków wiosennych jest </a:t>
            </a:r>
            <a:r>
              <a:rPr lang="pl-PL" dirty="0" smtClean="0"/>
              <a:t>bocian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143108" y="342900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Bocian</a:t>
            </a:r>
            <a:endParaRPr lang="pl-PL" dirty="0"/>
          </a:p>
        </p:txBody>
      </p:sp>
    </p:spTree>
  </p:cSld>
  <p:clrMapOvr>
    <a:masterClrMapping/>
  </p:clrMapOvr>
  <p:transition advClick="0" advTm="9000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MSERUUExQWFRUWGBgYGBgXGBgcHBgYHBUYFxcXGhwcHSYgGhkjHRcYHy8gJCcpLCwsHB4xNTAqNSYrLSkBCQoKDgwOGg8PGiwkHyQsLCwvLCwsLywsLC0sLCwsKiwqLCwsLDQsLCwsLCwsLCwsLCwsLCwsLCwsLCwsLCwsLP/AABEIAM8A9AMBIgACEQEDEQH/xAAcAAACAgMBAQAAAAAAAAAAAAAEBQMGAQIHAAj/xABAEAACAgAFAgQEAgkCBAYDAAABAgMRAAQSITEFQQYTIlEyYXGBQpEHFCNSYqGxwdEz8BVyouEWQ1OCsvEkY8L/xAAaAQADAQEBAQAAAAAAAAAAAAACAwQBAAUG/8QAMREAAgIBAwMCAwgCAwEAAAAAAQIAEQMSITEEQVETImGB8AUycZGhscHRFOEjQvEV/9oADAMBAAIRAxEAPwDpWgKG08kGuNjW1H64SeFPEDS5ciS/MjbSdRJJFWCSdyeR9se6n4ly8UuhcwrmhexZb3tfQG34wjSJ5ZS2VkUtqV5Ixy6eoNRIAuiTp52vAO5DgLv5ns4egc4GbIKuiCQR9A+ZN4l6aJnWVPTMnDA6dQo+htiCL3347HnEvQ+uLOxRwI8wmzxnua+Jfr8tjdj5qM34hEWYEUgFEgE2QQaNjSwBJBFGrrbixhZ1WbN5po5MvkXUJRErSKjtW7DSxBZDZIU7WRR51EGFzzXFbNOlRZItKhqgu94fwLragaxR/CPjD9YXy5fRMmx1bE17g8N/v62Bs6y3RINc4ZyLEUVINGVn9Lue0iKGIh3ckML2UbbmuCb4wH4QmAyjmVliZVkhUswFsxCstcngEbdjhb42nji8sSKZZZ5G02xAFUWawQQfUK37VhTmYpWnghmdEicFo1jQ0N/UpJ9RJ5Nk7nviIBqJcbnb8+J6+L0rUFqUd/8AX1tLT4RzMZlP6udbNsWKmo4wfUTdepiAAPv3xfYorOK506XyQFjJRRWy0L+pAtvucMP+N1uT9Th6Y1xqFkvWdR/lZNQH9yzZfKgbnBgIwggzeuPzFkUr9a/2cCnrRwQ4sSIoQaMtOrEcz7YridYvviX/AIltvjRvMqTZ6Xn54EhcHbAubz93gKLPU2DqdLxk/hxPitZLrNDnE7dcB74wiZGWbkAwtnlsYGk6mDgF8/v746dU91LqaZdDI/A2AHLHsBjnnXepgk5mNdEjmwpOobAamah8Pw7VyfY4v87JICrqGXuDvhPL0WN8tP5SUzAonJOhTRAvjUdX2IxJ1ON3IqqG9d9p7PQZ+nxJTA6yau9qP14lZyni/wAnIfq0kehp2qPaiy7AtpHCnTV+9j6dR/R5EBkU/wCZz/1HFL8PeHIUyMrvEplCSiNmFsq6DxfHqs4s3gfqGnJIL/E/9bw1LIs+JH1ShXZVN0eZb53oYrvUMye2PZvrGxwkmz+rg4ZUjEB6whLauLFfkQR/fDVMv5kYDbgive+2A85DqiY+wvB/TupCkQrRC3d7EXQ298MA9phX4gPh/orwzsKOg8ewxbcp05e+Av18DjE8XUBXOEKgQUIWTI2Q2Y3XKjHsLh1H549gqipy5PDulQNQsbbD+/P8sS5DphSmRiJFNq4AFHeuNyNzyTye+HGRnhzIvLv6q/0mIvj8DcMPkaP1xlItJoiiOQRuD7HGjAiG1E9TN9qdTkGl2/QQXpedikcxFNM0XqZW0ndty6HmiTz3xjrMzvImXiJBYF5GsjRHuLsb2W2FVgbqvhQTTDMRzPDOFCFhZUp+6VsH7qRhT+j/ADEuvNR5mRnzMbBWDHhFFCux1Ve3IAOMcBhRkePP6eT1QN/58x/4h6MzgSwHTmI6K1t5gH4G/i9j9uDtX5/0q3LFDHAZJWsOh2/abaVG4ABuzvtRGLnE3vireIekRwZtM8sY3YCQ18JOwkHtd0fnXvgnFC4sEtt37SDNdEzeYfzp2K6a0QiqUivUSGPtdXd82AMFZvJFo0JS2iIYe9cED7Ys8TggFTs24+hxl4bwPob2DtHjqQMXpkd7iE51mVWQagcQ9SllWKgPU230Hc4ifNSZTNFEUMknqWz8Jv1D6Xv98MleV9XmBTZsEdh2GFMQwrv3jsSKoLsRtuB5kOV6lHSosZVgN/n8xgw5k3W+EvVcpIrpJH8KtbgDfTVbYcPm0k3X8IF/3wWN/cVf+p3UFcqh8Y7byRM0QcEjOE4XxveCAcVBRPPubyTHEJkxI+IZD7YKplydc0RtjJzWB4sT+XeBYAzZj9cxG2bN4kbL4gkiAsntv9hhDXCG+0nXM7c78fngnLTUigew/wA4p8X6RYZGVfKURhiqGmuTVsC3rsPv8PG2x3xag23t8gbr5XglU8zXGn2yfNZkmNxfKMP+k4W+H5yuWRR88S5kmj7Uf6YC6K/7FPpz9hgv+04fc+cz1jqjxvH3U6tewNqBwL4O/I34wblbZQyq7Ke+k+wP9xgHO5df/MY6CaGxJUkHuPw7d8EZ/MSzhIvT5Uaqo0n00AAWIvdzxX/fEL5MiO1C+KE949NgydNjPFXbfP8AU9oaZrRl42qj/TEOeYr5Tr+Ebj5E4ljywUGh2xvm4wQt/u/3OLSfbPAsA7TUZnuMbfrRwFl+6nkcfTGzp7YwC5h2h4zp98ewqZsewekwbEE6j4XjkIdD5cgNgrdE8epRzyR/W8b5fxHIhEWdHApJAO34dwN1HsePliwqowL1HpySIVcWD+YPuD2OOaxuIYa9mngD29QIsFdwRijdZnJ6tGIWQK0QWYivW2pxpNcuFIqt+2GaK+Vby5WuF9lcmqPIHyP54p0Ph+XLzGM5J80WkuGeOSQIFLD1CjpBFfiIo8kjmV2LbCC4obGdb0fl/vviOeJXVkcWjAqR7gijhb4aglSIiZCrCgPWHsAbGwze9b7msMycUoxZdxMU94o8LZgxmTKyG2iNqf3kPB/Kj8qxZhinddkaLMQ5gAaFAR2vfdjsR7V3+ZGLOjb7HbavmOR/LHIa2PaNyLdMO8SeM8qfJ84fFEQ//tHxD8sJp/G4QoFUlWXcnbcHFv6guuNkqywqvrtio/8AAMq9wPs6CgLAINcjfE72Mnt7ynAyBbcXUeZHqiTJa/fGTIACoAHzwF0bpIy0QjBLV+L39sFgYqCg1cmLUTp2mUGJgMaJiYC8MipHI+Iw2JHTGVgxgM6aKu+DFx5IsYZawNVNuSE4GzKqQQwtWBBHuCKI/I4gnnrjEIcnAXfE2q3nJh4JzX61o0MY1cevYLo1WCCfl23x2Zfz/wB84FC4kiatu2DVanNJ5npW+hP8jin5LzcqfOlZnyziqUEtEboDT3Vvfsee2LLnZqikr91v57YmyiaUUfIYEpbfKaNk+cVRdagzMXlo0ySsQTEy6CNJumvla5I98E9H/WYVcmNZHegT5g+EGxQIFfTDMDG4OM0UblePrnx4/TAFfGCDrLh/LaBk1DZiVKmuRYJo/I/zwd1GTSV/5R/fAub3A+RvE3WJlDRgkW6gAe5vf8sY33DcmRDkICiBPLRDjt/v/tiYPe/vvjDR125xjLD8P5Y1BtAO4mjpvjOCNGPYbF3CUmrGzSXgM5gSE+nRIL1x9u3qT+E2du1flDZwtrhwzM5dHQo4DKwog9xhCnUmybpDJbQyNpjkYn07/Cxr4gOAdmA7VhwjnGueyqyxtHINSsKI4/Ijgg7g9jWBZO84eIUboEirAI+h+m3yxoxxXemdWbKOuVzRLQsT5E23y9J4CuByOG2I+VigkV11IwdDwy8HGhl4uZxAs/lfMjaM8OK/wfzwN4S6khiQzBiYG8uQCyaBNbd+D/LDkpiuQJ5OflX8E6Bx/wAwu/5gn74XlWz+O39SrA4F323/ALll6z1jLZlh5OuNwpAOkpZ7UMcr8YdFmgnjzPmFkBAcjkb7/UHHRgRfG+I8zlVk2YWLujjl6fuTvCbPtpWwJDkZleJGTcUMTacCQqIJAtUj8fJvb784YumHIb55k7ipEpwRHiARYKQYaYqYZMeTG5xA8mFmbCkIxFPvxgZZt8EK+OuxCqoFJEbx4rg6UDAzDCLoxl2JhY8ascZJxDIDWHK8W200zz1G32/+QwWrYBlhsUe5Qf8AUD/bBYbBE+4zL9okokxIJMDAXjajjRBJkjSc32F4i/UHecSyaSqrUS18JNaiT77DG+nZvof6YKLUifQ4B6qNUkCxMyJgOePcHgjjEzS4hbfGLvFXU0bxBAu0jhG9jt98ewNmOmxu1sgY++PYE6vI+vnD9ncSbK/tYYXYkPpRw1UQ1A3X9uMGxP5zBSAs5v0j4JP4oyeD7oe52+YuS6zDJpMTMx1GtcTAWp3Ug/Tcc77gYe5vp2XzEUhj0h1GohWsWBZ03upHBBHccjnFzKXKA7jn+5R/jZCA1UDxFjIVJBFEEg/IjkYiON4M20gCzKVl4Rxss+1qjE7RykDYnkYEjz0TlgkgDLYaNzpkQi7Dr2Ox5q6OCehvEMhQlTyJt1Hp8c8TRSrqRuR7HswPZh2OKZ0Dwzncnm3EUjGBVtXYKVCk9wWGlxv29+xxdipHIr/f88C9QyC7zaDIRGyPGSakj0kla3Aa63Asix3wrKmtNoNathHQBoXzQP5gG/bFc67OUzmV9JIbUNQ7UwsEf+4UfrjPhrxBK0wymYRUqJZIJgTpdDppTZJItjvfpIOw3xB4zzvlTZUaWYl5AVUAnYLz7UcFkPtBjFGlipj6SA41Bo74OeVEVXksBuAOSdOqtth/fteBs7PJJpMAECgDaRNZZt7JBrbij/LBHJ4grAOrQF4m0gkqCwr3UX/3+l40yuedYkOYqMkEi7Gpb2I+XH3xqZ8yJYfNIb9tamJQAqslOunaid65G25xE3hmZpGELGaFeCzIGqtyY7v33rcVt2xLlyOPegP4T6LpcfTekMeVhvvffxQJ4/LzHEdEAggg7gjEmMRKQoDVdAGuLrtjV2rFoNjefO5FCsQvFzLvWA3azjctqOMxQWwFgX3Y0B9T2wenzFgyNVwWmGcfhWYix5bD+Fwcaz9HkiXVIAijlmZQB/PE92dodwBhtiAnBzNF/wCpZHIVb713I/pjRY0PDb+xFdr54/OsGcTEXUIOBF525xDJJ8sMZstRoivkcQCIe2Ei7mNuIMs6ggEMz6lY1woIYAtfYm+OMDZrqoV1UAKRQbXwTV3vtxiLxLHIPIMTUxlC0RasGH4u4Arkb0W98B5noMs5dpSIy8mplX3s7qfY2cKzeqdlv5T1/s0dMp15yPgD+8s4A3P3xlFwPlctHDGkcYalG5Y2WJPOJy22LlJCi55OcL6jaTtc3kqj9D/TGJv9NPv/AGxop5+h/piTNLSx/ME7/UYzmcOIIknyxKBeNdN4njUYIbRbSEocewVox7HXAi14ShuARqWbW1gspNVq0ggFt+ThflesZrKu0eWii1u2q5iFVzqOyKHYk77ccbg7YawTBkVl3UqCK9q+WIM5k1Yh2BOkGwOSD2HsbFg4jZNNuo3ntdLn9WsWY+0/v2/WQP0qWQiXPSAygboGWNEZrI0opFvyLO5+wxmTpuWnKrmGj81R+xzBcKxCm/KlIosBtR3+e3Bnkj1zB9Zm0sTdtVd/mCKP2xHLkvNjYFNaV6hV1vt9+4w3G/t9wr4RXU9Npals18OPoxLkejZiDMtpnk8nb9nI1kVTatROkKd9ztp5urw56f4olldhHlFWMMV8xgtEj2VmLfesC/rDafIlkcRkhY5xym9iCcD/AFImI+o3+7Ty/LOggLQsVwQdwVPcH3wfo193iQMNPaAZnozMPhjAB1JRIMTnZmj9Pp1DlPhNDbipPNM0RicIMzHQjdm06uCFvup4BOwujtZBvm3ireM+nIiHNoCs6aV1gn4d9iOD27dhgXXSpvcQ9Zy7NH/TvFOVP7HMRSxvE3qFlSGskWp22I52xY48tHMLglV/4WpW+29H+WKl4d6+uZjjSfTrKDRIQKcDam+Y4v8ADxxwXP4eVWJjuGQfu8X8x/jAgEC14maQNjtCerjypIUktC8lC9rIRiOe17be+I+qZDzIyAPUNx8vnhL1nNZ2VII8xTmOcSKSGY+hWG7IPxBrC7X9t7PH1/JOiUzQyMQoQnVqNbjc3dA3gCwYERmNtLjVuBDfCPWcucuVnAEikhrBP3GAup9Qy72IiCb2r2+mEPiXpkkcqzqD5L+lmTda7FjXp9t65xhMoNQKGqHPvgMOR2G4/uU5sKUSrbcxtGtDUw9PvjxjoAg3eIhmpdAVqZb7AX/TBixR6bXZu+2HDJk1V2mPj6dcW25+EignKn0sVPyJGJer9VWaHyM24KSemy7R3qtaLKwq9x69jxvdHEaDn/fzHzPyxQv0yQf/AI8DjkO6HfchlDDbuLj57ffCmw49Wtdj8P58ycO4FEWPjKXmOtNk53SCUTRAnT5iv6aJ2IOkhge45+VkYbwePCyAmg9AFQXNt6rY2NrXgow0+xxQsGwZmNWB0k9yLoD5C7uvc/l71Y3KnmTHc3U7b0LxGsiUx4rm7W6G/NrZN8G+bN08Vcc36d1OOQKysA+p77WPwgkimPqKi91obgtRvfTZi0Sm7oEWRRam0bigAw2BA2BDYdnA++JqqWNDvNOrpb5cfxlvyA/zgibn88CzShpYq4CF/sxUKf5HBOZjZSNQK2LAIIsGt98TIeT8Y3IjJSsK2/kzVOffBPlWMDQEXg5WwZuTmBKCH+zf/E4k6o1CL6N/UYjzM2k3RPIofPG/VWBEJH7p/tgVNKY9e00RgcTKMDQrglBg1NxbcyYNj2Nax7HVBiXIS6JZIeK/aR/8jfEPlTX/ADwzsdzQ7n5d8VjxC2YTNwyQxM4WNhsDRYvehmHFhdr7sebxYcq6ZgKI6kEq6lTYllPO3fnfCkMrCknYfH+47zuSyEMB8otrVSyizd3e4O/I4GFPTOvxiH9ZeEwEbISaMjDnTWklVG51WBsO+KdnchmOlxyRzxmWOUEq+4aMirLbtQA+E8GjxWH0cnmxrmb8wMn7Nio0ooukX2r6A3Z74W7MCa4r8p6XTOvp6XO5PzPwH838oC+Wnnnud2kijOtdQ0gyOu5obVROww0hz4gTRNZywOzctlye494iatf9gbpKHQSb3Pf2F0fvZww8u+d798N6Un0wx7yX7TYf5BU1tQ24hL5crW4ZWFo6m1dfcH+3bCnxbli+TkAqiBYIuxdfYi7vE2XgMAIiBaInU0N8Hu0Xsf4eDjfMyh8rJKGtCwXerQ2KDDtx374PNuhqQqAGEX+HOiKcmsb0CpsOvIYUAw+dAfXvgnI+KhC5y+d9JXdJB3Tswv4o+duQQeN7k8OoRCNyQTt/nGPEfSVnhPqEboC0chr0n2N8q2wI+ncDCkDDGCJo50GUXqP6QY3z8c+WjdfR5chYj1+r0sAOCLI37Gq2xeuvGGREZoSxKB1lXivxAkXX4aDVd96wu8J5kfq/lPHGJ418v9kY3bSKAfUL0gFuCTxfHEWSz0a5iVp2lykYWONhpDRtQJINKVa7rUvqq/a8KyIGFCNxasOQMw45HkeIx6dmpoFHkt+zAoqdqWvhA4Ycc1hvlOvZSeM2iQPtTlSqvsKFKRdk1t37dsB5/KN5SiIqyMCBIrWvtQ25+WEuR6MMtSv643N2fwvzYPbHDGygbwsxxu5KCvAlozEHlDXIyJHzrLAqPlfN/Krwuh8Y9PdiqZpLC36gVvmwOQe2w3+Qx7KvmItWoiWP1DQLOpDwGBFNsKKi77YMjzGRzAKIYhoO8ZVCqkd9J+H7D7YPUw2eTACBZ/q8cLo8csc0MhBmCaS0TEaUYE1QNUe2xvkYQ+NYRP0+ZhFppkYOWDEkEnSSF2OgOaB9vfFnzHgiHytIjUKTsVJZb54vjbcbbe2Kv4L8PmTLR+bv5lale2AS6jSr9K6QDXe9+Bha49T2e09XP1uIYdCg7it/h+HP1tOPvHRoUfp3xLlMszMKG3c1Y+f1NA7c46VmP0fxCYyJOC2s+VDHECQSS6hrZdlJo7DYdr2Ay/hHSZUknkpGFp5Q0HSaPmFdYRt2p9LAUeSSBWFrc3PIqaeG8jLaqnqq7lArQa4J1AstHmwSG5sBVuc3R3XKJG4KlSTuK/8AMkbTvuPxAXv6cTdM6hBGiGBS4jEYzAAIaCg6EgmtOpWADKTqA3IAGLHJ1fbTJUkLLrsqoV0YLp2OksNRJ1KdmLHcG8G+MZF0zen6punzLlG2neIOjS+Wwc+powdAYmtWpN2AIJIo181HtgjquTkdAzSU8irIoDOZCNW5bbZeQN96/IDP9EGXeXMeY8yiwEK3IjHcLqF+klzRPG4IJ5FnzX6ydbo5bVEpKhtMdltI1arBS9PBANXuTXnhGxp6ZNmfSDqkz5P8k8LX43vtXjeNxkpFRWcsLUEVy1/DVe4o/W/lhnJEUNMKP50avST774h6n155dIik0rEAqMFWQmhTVbAa7AskHcGgRgfK57zOGJ0ng3YPO98n5/XBY1C5SNW5iOqcZOnL6BXw7E+fEnkHP0xJJFqii70CP6YjjnVi6i7QC9ttwSN/fbjBeTA8lR31H+mKxVGeKysgphX+xB1irGy4J0jA0+OBoRJm1jHsQq2PYzUZm00zErKpKrqI7XRrvW3OK/lOsrBIZIfSxLUpAsMx1Fa9i3t74s6NhD4w0xwiUIGZXQWOd2oX77kD3sjteJswbYqeJ9D9mdThxnRlXna789j8JH1Lqk86Bh5soUaVKKNfrqy1ndgLAvbYHviFgdRPT6QabdHFRam+JNIFBwSbqhwO+Cek+IFkyryKN0806BVki5DQ5OxA+2D/AAPkXTytQJXMahIVv8Rs8V8NUTdDfY0KXdEAnk/QjMunIXNAaRSj8yT23/DvI+kda/WrjdfLni9JjNcD93Yah32Hf7YPKUSCNxziPqfh+92RlN+mUKQdtlYNVGwAfY4zks35tqb8+MDzFIrUvAlX3Ugb1x+eL1sbGfPuu9yUDC7qmbGW/agAhwUljO6ypteoUdx2NYZLhH4hmJkSNSoJWxq3F3fHPHzx2bIca2J2JQxox5k1iMQeAkxXVH4om/8ATf6dj3xKgvABQxP5sdaqCyKfhlQfhYe47HthihR4xNC2uJu/dD+639j3wxxtYgHyIm630pgVzGXFTR9gP9RO6H3Pt+XtgnI5mPNQrIoBQ8qRehrvSQf5f9sMlOEWXyLZbMTyKypBMuptwoR7GsMTwrH1AjvYPa4cmX0kLVYHYRuMeqQpNfGFZPpYiYmKo1b41VRTc/YCzewG4BsYIzOSDqVI5GAOmdbEzKqv611ax8QK0NNns243s+2Hd+xr6YZgyrmSwK+Ed1KPicK5BrgjxE/TeogApIp1ISCa223v8iMUbxN09YuqrP5c7xSetxBYYgIPMptxd2SP6c4u/kKJ2RgGWRbIcag1HewbvtzjU+HXgJbJvV0DDKzNFpHAT8UdWaFld+21bTMu/aJOkPtwYl6tlpMzklfJ57zIgdcgY+XKqKvqFgAPW7UdJsCrwLNnRMsjecYliCGwSCbl0+kizwC3wtsoPcA2aToCPHIYx5bTRMCF29TxlR99+cc8yGf0rGHiWTy01OiqisAZQzskgJJGlY9z8LFwAADgulU7iqmdWiWpQ/j2jibqbwZOQeYU0Zry5SSn7RRGjo3lhbY1sSdqA5LHD8dSUzGQqQDUhHpXXDIz+U1D4daIradtNj5Yq8kZLS5PMxxwTkAZaXMIguNGvzJJRWp9CMocg6uBRAuv9MlYmCCFZJM0Z/2hDa1ZIwEijWiQwADm7qgtWOH4+o07NxIc2I/eTn6sTqmb6enmxThQrqBJG4KFkW60s1cVZ3U1qGxGJMtkGIzgKso9cuxBXXqJ8zUNPqBYkD1DcijzhF0LxCjofSCkjVVEOoD7lfn6P58Yaz9RVFljV1kQiFmNEBAVU3uKX16SQRX5HFfpg7r9b/vE+sHHu/8AO1GM+n5pmIc0LCxyeY0u7G9JIFekgdjQKjtekbrWSCwnRXq0rGpVgLpXVRY+EAXzYCngjGk0MYgGlqBbT+IaJAQ3kuhYhlJTWp7EWDvidM4sqesjTMpjkbW+pSBoe/xAUy2PVvTfvjCMmO7AjMTMtEytdK63DG65aR9WYc22i3X8NkszGzoBHJ3AwyyviBGfSYMxHZ+KRANtPxaSAT7VtXzxDB0s9PzTaIzPFKLaXTbpVj1EFS0ZGliNvxfXDWTMxTMSpjGwOlQxYj+FiApX6f8A35zuyigRq8GfQdH0qZDqyfdPj+YdmM9CwVYD6Rrvgs531OaBCjatzfAobg4yxqJT7k4rXSMmrymQqwkS6IJrSysNNfb+YxYmaoU+p/pgsDa0LHvN+0FXHk0L2+vnJGmxFM3zwP5mMnFK454rmptj2PA49gtEXqk/l74W+KMi8uTmSIBpSq6LYrRWRXsH9707XteC+mdXizGrRaunxxPs6H5juPmMGhcIIrYz0CZzbqPSNfU8ss6Iplh1ShNhJKNRYHTtuwHsPri0jwxl99Klea0u4AvmhdV8uMAeKE09RyUgssBICo5I5XuLF6trxZwMDjVTYnLmfGfaSOJBBlEUIFBpBpW2ZqHegTS/YDGucyZbS8Z0TRnVG42o/un3RuCPv2wVWNxh4xgLpinyszajzIchmzNHrKGN7IZDV2DRYVtRIPy9sVzqHmS53TG+gKQpNXsppgO1kjnEPjPpU8QOays0qlb1oGJFHuov3rbf3xD+jjLuY/MkvVRFm97YmzfffEzWxVT2MaKUFh3lwfAJLJJ5kJCycG/hkH7rjuPnyMFznbAIJ1ADnDS5DWIONY2yuYSZS0YKsn+rC3xR/wAS/vx/PHmJwDPlGDKysYpo90ccjvRH4kPcYNy+aE4IoJmEFyRDhxX+rF7r8sP0hxYi2XxEeYkbKSmUKpyzACQKDqQlv9T2KC/qN+2LDG4IBBtW3UjgjAgIPzHt8vb6YquT8Qp0/NnJyavJf1RE8ANwAT+6dS+xrCKGPYcTWJfc8ywdbUq6Sj8B3+hoYaJmLAI71ioHqTRTTJOGkDktCAQQ6G9JG3A4N8HbDjoefDZa2sMqmxRJBAOxofLAo43vvv8AX6R+TAVVTDsrKdCn+EH8xeOR+IuptlupEgKfJnDhiCWI2YIdVigmmMCq9AI5N9y6X4dZ1BsKoUb/AEGONfpa6UEzaTKw0yCiw3GuOl7fw6MCXCtp8zmxEoW8fzHXXYIJxKsnlralv1nQzSBKiaPYcoFXMcb0gPaiu6z4dcv52Uly0bRaIAFYQO8mk6pKYgW9SuGLVo0gbisBeHerCdVj2MqCljsDzE31RLexJUvGo5AlYfhFkFQ6mFvV5iBAa+KWAHR93gZdP8Uo9sJUsPae0TkrkCKergBUihTynhSON6cnXMHcO4JNL+0Fbben2xa8z1GRc5HYDRTJHFK0dlSGWJxe1+mRuCOxHIxDkRDPGdaJrzFI8ooFZkYa9yKCzXExO1CRiDStemczy5Rv1cyBWZYyJipKElQQsq7kAMGBZfUjXs3a/FkKqZC2MO9dt/2B/wByeHqwkkkyzBVmECohFrUiAKWYH8Q9bEcEFiKIrDjp3WpNQhliETBNUqagPMWOz50cjEi9iOAwuja/CrgzTSzrK6eRnkrXQ1awSdMqH1eajFqu22NC1IGGPWOjTidFdmQRuX1IjN6REksosbjS7Sjccge2GnN7Qe/j+Y8YqJHaWvJgkCEhw4XWmqvbYLRrS6jjamXuMJV6QVkDRmluyp7A3en8+MbdNzR0Ea0kk32ClWeNyza2BCkpp0SB6Olq4s1Ys/lzXmUaYkHj4h32JHqHq2JHNYVnwpkpiOIfT9Q+KwvcUYpEQUNQHDfmRziWcfso/vjMwsH6H+hx6Q1HH9T/AEGFmgDUcGJFnmQouMSLiaNcYmXFCGSZOYN5mPYyUx7B7RdSfqHRklYOCUlWtMibNsbAP7y/I4U9S8UTZVHGYhDP/wCU6H0SmrphyrUDt3PfFh14hzkayIUdQynYgiwcee11QnoHfmVXw0mcmf8AWs2VQEfs4goBAINMe67HYHc8mu9mD3hawkhoeqWHjTf7SP5ox+NR+42/scE5aZXXWjB041C9j+6wO6MPY4LEoXiBpoQ5DjOI4ziSsPLRUX+JZ9OWY0TuvH1v+2BfB0GjLC+5J/mcaeMpCMvQNWw/l88GdDNZeMfL/f3xIraspj6rEIVOLGFmaiOxq65Xfcf73w0bDHKeE55t6Ea+7cn7Ycy7TseTRE2Q8QRZxVCMDLHaMtFTt2o73eMZzJvan1RSobjeqIP91PcYtEHg3KZVmmZrkI9TCl4Hf/vhd0frIlGtwrIGYBTv6b9N3waOEjM+Nt+IsA7sO0By+aE4JKiOdKEsfAb/APZH7g+2K/4+yCS5NrClw8flk6QdRkUaQx3AIJJr2vti/SZLIyuG8so8ZtWRv7HasB+IfCi5gDyZLGpHKegElTdCwRR71RxQXDrazNQuVTLQGEr54BhNEVv5EhHqFnlSdr7ir3AJ167nhlVMnnhR6VEEQYNKS3qe9SlgwaMagSPTXviwZjIuoqSNgDtTDYjuMVPrPSYpNOVlbT+LLzD4ojqHpI/Et1Y+h55RkUAUI/G18xp0Lq/mwltDxiRgHQqQVII1PRcDTp02VvbleCB/E/hdMxl5Il+L4oyezgGh9DZU/W+2Jun9OmBaSeVZmISNtHwWikEkHuxY8gcexoNkXCQgY6q3EoGQhSinYz518tkY7EFTv7gg1v7G9sdM6TnY84n7YanYp+0V2WSORCQhD7giydDMGO5Uk+mt/HvhMBzm4gdyDLpGohhxIFo3qbSDxuNzTkit5PMtFLdqsRje1uhIgTzFdI2IKaw1gA1euv3cE66htzJQdBo8S1f+How8tGVVkpWj0xsNemtYAYaSS7KI/UCJY1BHmJS3rPRBnPKhOZj/AFpSysWWULJwEYtpoSsqqSN1e1YMS5w98P8AVP1j9k/+oqqUZ7ImidWKqxI3ai1NuaLXdyKZuodI8xg9W49DBtvMW78qS+JBdq972NyDqHJmINMZrYlPuAhiM0aI+WaSfKqixGP8YKHeZFO+svepNm4G5GnG2Z8QQZmMJBmgmYJpCpZX1AE6WGzDgg/MjnjAaTyQnz4mLxk02rUXDD0lZlrUWWq1gaxVMJNqJl8V5JHSaZI1cHZnjViSO6TBTx7Btu4HGG3MEY5I+UY3GnzRpBeVZlVVQW51CgoU1yapmAJ3w56f1cGGNcwQFlaRQd9iAun9pQKgBl3pvhG9cVdeqpmlaaCQLDq8kyN5qFUUo76AL1BjIA1p8IJOxFH5KasxKApZgEOpDG5UIiu6agVAkUULZe9EcEU46I3kuS1axCs9lzHqF2KJB7MpGzA1wfviCJQVU772TgzqWc1Zdn2KrIUQ1pbSWYkFflaD6g8YgypGhcLYablKtqx6pKkVY864mQ40mOCVpK28DbHsZJx7DrE7SZZYuiwNR1soP0O+D28JQaD62v8Ae1D+nGKLF1GQAWre/BxN/wAecDcsAN+DiYusp0PHkvgublHRx25B/wAYVTeAMyJPNjHly1RdXFMPZ1Ozj7X88BxeM9JPrIr3JGHmS8aPo5sHg/4xuteQZ3vEgyXhzOkkSwpGf3o3BU/PTyv2/LBp8L5iuFv21C8QDxew/FWBM54k8zhrYcc89sczL8IGlvE91r9HeYzMYUtHGBZNkn7bfLBmS8G+VGvmSrpC/wDliyfpeJm8UncE3WEXUPFKLQZwDuQL3q/84S7IgvvN95Fdo5bMxxN+yFEDk1f1BPBwAPFTecsYlpyCdJPIHPfnFfPVXllVIqJOoGyAKPBJ4G9c8b4qfi3wVmFzkJMis8ihwUNrH6thqHxHvt+eIAzv7iaWcMTNvLlJCcxIzSyuwv8A0lJCjv6hyTeJpkcKRGij2Gqu30wJ0zORLCrpqaUGpxKSdTihdivS3t2wyymdE6+YF0libUcLW1D3GDX0sxKk2RPUy/Z2fDj15BtdRS/VJoreSNlXvpIIA+o7YP6d4gR6KuD9DeGCx4Q+IvDlI02WUJKo1FRssg7ggbBvY430Sm6GQ6BGvWuuSsFXWQSQLB3A9ge2A/FHhpMzGokaQaLNqaJtdLBrG/v9sVnoHiDzdKyqb/irntx27Y6GziWEsOQKPz25/tjsLkllbmBQDCUrwT0mbKpJEdLkSGgb3Qlacb7WDf02+lxEeK63WjHC65dGMkBVnDqUJUKGYHULYkK1WB6aI7XZenTjMossPrRxYK7/AGPsRwcMwg7k+ZyAgmpqy45v4w8OOkgZFUi20MwVgdeozLOzEaF9Vq/AOokqzFsdMZaNHAnUMissbRvelhvpJUj5gjcHDiI1vcKnHMh1lImRolkZXYRiEoNTxbkMXUANMrkqrgWa3C8HoWR6wCAXe1cDRI42Yf8ApTA/Cd9jtuSbBJ82n9Z/RxIk6ImoZawA9hiHIoWhK0zUoq6JqjZVAH4b6imXjmEzNakK8T/ir0gxqRqVwBRsV8INA2inXuItSRsZ0iRlZtUEiCUj4SwbzABsJFFM4A2EwGtQRrWhiudfzTRMSmVzUUzjcBA0TkDZjYaORPmy7c+k3ic9LhlhAvVDKNcbjlG5Eg5IIN6hyNybOsOkzeTnhDyGfQVOlIBJK2uTblGY6iSA1Wykbgso30DaEDct2TyEskcsThDmXjjaI+hFkA8syLH5aqEAejY3JAIwGc+YY9c8SRzwTqdOZlSQyM7qGZdOmThd7Htd70syObcwARkLLEFhMrO1QAacw8qgA2Q66dX8KDcHFsyedg6qZvJcDN5eUhHAQieL1GJl1qyiUKhF1+AdjYarmLdBdGGsjeU4kvU0r2CSbKSOhbcnc6QSeTtZNbZijpQB8/8AfywmzuVfUokkLsAdZb4y7SFiSQFB5GwArD/K5YLGosbdztYO459tx+WBGcMSDM+6lTKNjDg4nCIN2f7KOfvjDdRROAoPu25wt+swpwbirEHGWJ7HHsQTdf35OPYm/wDoDxNjNs3CoJOpvaiB23vbb+2KZ1TxlWby+mNPLIY+oyazenhQSCWUitSnvxihQeLJSJFkc0Sarje7As7D+xwnl6241Ip1JZ06uV/iBBBvDv8AkY7wgxJq52iPqWQzBCMY5JDqUoqsDa6dXewPUN+DRo7HBeTy0EakU3lqdKC9kA/iuyPljjfh7qTQMzK2lmVuNJJNWNydjeLRD4uk8uNNaJISdYIWqq+O1EjbvjGcrtC38zob5bLEfD/1X9K2xsnS8ppJBcMdhRHPffFNy3i4UNRVWPxVRD0Bdex+WNYfET62rQNTbFaNjtvWxF73ffChn8zfd5lpi8NrrH7dim5IdQRfIsowJr2sY1zHheAqwfRMfwuq+WRvxsSaF8c74WwZ2gLL6RfLA+21ntsftgpc8NNlvnt7njvjvWUjSRD0ueYVlekskR/U/K3YahIWoDg0dN3V43m6BI8scjiErFspUuG5BIotTLsd6GE3/iGVJ0iGkqQxY3uKO235YMn64+oKDY3LbjbsPnuSd/ljjkRNxOVnxXtf4zafw3K0rFYgFYhh6xzxdXt9MPcl0Z1ShH8tjwf84qzeKwKBOkeonVYsAkfz97xrD4iZyDpqydBu9QrYjsAf7YUmZMZJC8x2b7Rz5VCNwPx/ky4DIt7V9xiKeZI0LswCjnn/ABikTeNyvmLqplAvb02w7Hn++Kl1vxVM5dC+ldNKASbBrWSTxf8AkYoGZn2AkgytFE3UvJzDsl6S7EBTQ3JIA+WL/wBG/SIqopdANQrRq+KwaH3O2OVq+1H67++HXR5VUgeha9Vkix7bnv8A5xuVBWrvNZtrnWFy6tTj0SzoBIyChGwoqyrxqBIP2Ng2cT9E8RzdNlWKfymWVgPNVdGs6Tu6g0CBW4BsCvpTumeLCXIQl403+Kr7m9jZHy/+75D1lJIlWSKOVa2tA1atiRe422wGDIdXv2nK+xsc/pDZXLNfJY3tvd7iq5BvG02TkT4kYfUYIyXXcpHoVIVVo/wh6Ki/Y9udvr74bz+K4ZFKgsLHI0nn6/4xcXXsYYyrtfzlcC4594/6P50rLE1PayPFv620IBKLFA1aek2aF98dIOcgJNM5b2IH+cR5Hw7AZTM8xeXata/DfYAEgf7rC3s1plCNh3LH9Of6lW8K+F1jiKP6XUKGUMOdKkFlG2teNY3+ZG2NOsZBsu3m+UkrKCqWu5B7DuG5GkfECQA21Wvp3h3y58xIZ4yJTqAAO2wFWRfYYjnyMMk6tO9xx2FiUn1mgW1/LtW+31xx2W4AONibNCvoTnnSxJ+tfsdOYLRGSVY/hMks0WpAQSANCCvYKDzeLhB0WLKBiGEYJRyqKivrRg6EulDaqqjsT7m95fEESlly6Kikm63LG+WPLHvviq9Y6sSfUTd7D/tiDL1FHSkmfISNoVnupq05kJOosWPPfc/Qb3gkdXN2eOcViPJTZk6YkLN78bdrPti1eFPBpzassspjlj+KEABioYA038vkavYi0jpcuXvF+mauJ+veLvKQkGyCKrez9MAQ9UzWaUmGFyT8iBxzZ2GOkZXwRlofgiBda1M25Zb9Mm/G/pPsRXY4ZRZTtsPlY/kMVr0CIKbeMVVrczkT+HuqjmOyd9nQ/n6hvj2Ort9PyYf3rHsO9BPEPVjlTy/6LunrzG7f80je3yr64KT9HvT14yyfcuf6thjmvMLLoagOd6o6huRR1CrFbc/cGGQHtiuh4hxN/wCCMiNhlo/5/wCcQz+CMkeYF/Nv84ftIPbEM0g7YzQO84tK/H+jvKSWscNMRyrNf8yRhX1LwVCuXkdEYFAACX5a6322GLY0bndG0t2OKj1R8z5M8TudioFED1FrvbjYf1xB1IcOoTYd56nSYsLYHckWOx5+UC6HkMt5TvLmjEqmgbH0NAi23sUMFdK8KTOxeHVHE4JDSsGLG+SlenUKO3HzwJ4J/R/FNqmntwGOlL2vuTfPGOoIgUADYAUBihcSsN55pYiUWPwLmRv50YYjuGO3tsKxjMeDcxpIEqaqAv1Amh3xenQ1Z4xDLLEpFuW96Wv5n/GMODF3gFweZyXxF4Sz6t5xKuEHKngVRsEXXv8AXGvQshnCiiOm3saZOOTR+W/Bx14ZzLgAFHJru5+/CjHv1jLKB5cCx7227m/yI/PGtgDCr2jEfBR1KSfx/ecozHgTPOxYqgNAfEO3+zgDN+Cc9GLeEv8ANSGof1/ljtJ6tF/6Kjtdybn3rVtvjy9SgreM/UOw/wA4L0lA2Mn9vcTjPQPBDZxWePSAraGDEhlYDcEc9/64Ml/Q5mSTUsQHYer8jtjqGW/VkeRkVkMjan3u2Aq+B2xPkeqRNIytYCgV7k73fsOPfvgQVBq4QZKqcdj8Ly5KdICyPK/qATVencckAWd+/bFqZ85Cg1RMq/Mi67nb7fni45zp2SEyySQiWSvSWLbHbtYH8sSZvxWItJVY1BOlaj3F0TvzVDV9sBk6ZW9zHeDqUGUP/iDI1vqDGgdQ3I29/qMSL4jjQix6iQK4IA+vbvh51bxeJAwdQfUUphYJBIb6Db64531IeTmEb0BS4ADKW0ajYYCzt+8o2I7Xic4Ap2a4xSG4luyfWkLlgdLHay4bbtxVbYlbrJjJIYnWRuWrfe+e22EXXssZIzPBFEmlgs8ZFeW9bFGWtUbcgcjjCHqfSzKupGcDYBCR8R2O/Ybqe+xrnBeiQfvTSKJBG86HF1tq9T2x3rbb5bYpg8caGdSzXqYh6sFSNvpR7Vit5XqjQrOjM5kGkRsrGg4cWCCNwV1fli0dK8Jpmcv52ZO7klSlgqo51CiDfNDj77boPD8TNIIJA4gMPicpZNck32I99v6YRZjrzSzh3vQCLVTyL3ojvi3R+F8v5yReo7WwPfbVqvY8DjB2eynTkqoKsGq1XQ2PJ+mAQ41JIEEDxGHh/wDSQIYxFDlcx5NmiZFJFncV333574bx+L0eVcwI5BKtFTYU1VAN+9tsb7bdhVI6T1GEBlVWf1k+rahwFHAI+vy4wyTL5uRR5WW1WCQdcS//AN++COXKTttO9O995d5f0ho7qzQMh77gjcUykdwwoH/N41bruV5MpiDHbWAfooN7/YY5F1ZuowMXlBjVSL3ieg19rN7Xi6J4XGfywYPGUN+VIUkSQcjU6hyjMP8AlH14OHA5DQJ/KB6e9SwLnsvx58exI503v7Xj2Kmv6KZF2WZHG+7KQee++PYwq830m+E//9k="/>
          <p:cNvSpPr>
            <a:spLocks noChangeAspect="1" noChangeArrowheads="1"/>
          </p:cNvSpPr>
          <p:nvPr/>
        </p:nvSpPr>
        <p:spPr bwMode="auto">
          <a:xfrm>
            <a:off x="0" y="-944563"/>
            <a:ext cx="2324100" cy="1971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" name="AutoShape 2" descr="data:image/jpeg;base64,/9j/4AAQSkZJRgABAQAAAQABAAD/2wCEAAkGBhQSEBUUEhQUFBQUFBUVFBQUDxQVFBUUFBQVFBUQGBQXHCYeGBkkGRQUHy8gIygpLCwsFR4xNTAqNSYrLCkBCQoKDgwOGg8PGiwkHxwsKSwpKSwpKSkpKSkpLCkpLCkpKSwsLCksLCkpKSwsLCwsKSwpKSwsKSkpLCwpKSwsLP/AABEIALcBEwMBIgACEQEDEQH/xAAcAAACAgMBAQAAAAAAAAAAAAADBAIFAAEGBwj/xABFEAACAQIDAwYJCAoCAwEAAAABAgMAEQQSIQUxQQYTIlFhcRUyU4GRk6HR0hQjQlKSsbLBByQzQ2Jyc4Kis2PhNOLw0//EABkBAAMBAQEAAAAAAAAAAAAAAAABAgMEBf/EACIRAAICAgICAwEBAAAAAAAAAAABAhESIQMxE0EiUWEycf/aAAwDAQACEQMRAD8A6XZ+Ai5mP5qL9nH+6T6i9lH8HxeSi9Snuoezz8zF/Tj/AALTN6g0B+DovJRepT3VvwdF5KL1Ke6pg1O9AAvB0XkovUp7q34Ni8lF6lPdRga3egAPgyLyUXqU91D8GxeSi9SnupzNQmekxoH4Pi8lF6lPdWvB8XkovUp7qOHrWamAHwdF5KL1Ke6s8HxeSi9Snuo16ykAv4Pi8lF6lPdW/B8XkovUp7qOagTQAMbPi8lF6lPdUhs+LyUXqU91SzVINQBrwbF5KL1Ke6teDYvJRepT3UYGthqYhfwbF5KL1Ke6sGzovJRepT3UctUc1IYLwbF5KL1Ke6teDIvJRepT3UwKmBTEJ+DYvJRepT3Vo7Ni8lF6lPdTpFDY0DFPB0XkovUp7q0dmxeSi9SnupoGspALrs6LyUXqU91S8HReSi9Snuo16zNTEB8HReSi9SnuqJ2dF5KL1Ke6jk1FnpALPgYvJRepT3UNsFF5KL1Se6jO1CZqBkBgYvJReqT3VLwdF5KP1Se6tqaMhoHRxHKHCIMS4CINE0Eaj92vZWUflJ/5L9yf61rKZJ2WzYvmYv6Uf4Fpnmqjs0fMRf0o/wAC02q1NjFxDUuZpkLW8tOwFuarYjo5WtWosBZxS8gpuRaHkpNjQBRRVWpiOpKtFgyOSpCOiBaIEpkgOaqBhpzLWitMBExVtY6aKVrJSGCyVopR+brWSgBcrW1jo/N1sJQANY6JzdEVKIEpiFGioZjp5kofN0DE+bqQjpnm63koAUKVEx00VqDJQIUZagUpopUSlIYqYqGYafyVHmKYCixVNY6ZENSEVIZwXKRf1p+5P9a1lG5Tp+tP3J/rSt0yTq9mYj5mL+lH+BaeWaue2dN8zH/Tj/AKdSeuLy7FZbc/WzPVS+ItQmxlPyjsu1mrfOVURYupfKqflCyzLUMtSPyqt/KaXmQ8h3NW70j8qqYxFLyibLFGooNVi4mi/Kq1jyImx7NUb0j8rqQxFPyIdjZNSWkxPTETVSnYw+WtZK0TWc5VZAYVrAtRL1rnKLAKKmtK87U0mp2MPatZKiJa3zlOwMy1mWtB6i8tKwN5K00daWSp5qdiAmOoNHR2NDNAwYjogStipLTEaEdbKVusvQBwPKkfrcndH/rSsrfKo/rcndH/AKkrKYhrCNaKP+nH+AURZ6XwesUf9NPwCjBa8v2XRN56BztEdKjHHVJbFQRHNSaY1NYdKgRVNJlUSjkohNRiQUcRVi40zNoDrUxJRzFpS8i0nomjfO1hnoV6wLeptkhUmphJKrG2jAhs80SnqaZAfQTT+EdJB0HR/wCR1b8JNX8hoLz1O4Wa9LrgqIkWU1UckWkx5pKCZa2BQZkNbZMbRIzVtXpcJU4lpKTEkwrmhrNU5KGFqnJl0FWaiCak3NDWajyUQPmegSYjWlzKaippeSykOxzUxHJSCVhntVLkoqiwaWoZ6rmxdSGKprkRLLAyVoS1XHE1NJqryCLDnag01KmSlpMRT8gM5jlPJfFP3J/rSspLlDN+sv3J/rWtVopWiS0wM9oo/wCmn4BU2xlBGFZYoyB+7T8AouGwhYa1wtNM3oz5Tej4dqyPA2NWMeC03Unb6E0D53Sk5nPCn2wtQbD0bDGwGBYmrWKO9AwOH1p2U2oUW9sWIKZdKVMBNNRsWNNRw231Lr2VHjcuiix4WKMySNlVfSTwUdZNebbX5RTYpzHGWC6/Nq1uiNSztpp2nSrr9JeIxcs3NxxEQR2yvmAzEjWQ3Itvt2W7a4HA3QurAnNa7JLldWXNYhhfQhmBHG/C1dfBGCVxpsmfG4v5KiWMwzJcFbaXBBBU34qQbMO0VHBxsCCrFG4FSQb9hFFWUsbNooFlF75QON+JJJJOmpO6tSaa33eKK7VdbMnV6Or5O/pDxOHcCZ2xEW6zHpj+JXIue5rjur0bZfKSHFWMTgnih6Lj+0/eLivEma4Hv1o2HaxBtu18Yg34G4NZcnCp/gZUfQsFRxOleQ4Hlli4xZJWCjhIVfTqGcFjV5gv0lyH9okbk/VzIe/eR7KzfBJItSR2mfWmFOlczhOW0D6MGjPaLj0jX2VbDHqy3VgwPEG4rJwce0aKmMSy61izUgZ70RJKzoYw7XrSxUIzWoseJFNxRNIx0tS+exo089ILJ0qhxGkW0Y0pXEtamYpBak8ZLfdSaKfQoz0SOSgMaNh0vUVRi0bZ6JFNUJUoKG1DAeeagM1bjF624AobdEM47lAP1h+5PwLWVnKBv1h+5PwLWV2QfxRJ1+GZWgi/pR/gWtw2BqlwTMsaf00/CKbw7tm1rllyW9G+a9F2kANWCRAClcFHenctdMVopOyPyO9Bk2dVrCwApPG4nWwqmo1sExWKELRWiBraQFtalky8aVDFZYnAPNhc3DOSF7zlBJ7vaKSk2LM5u8y620yMw0vuUsFG/qJ7auCoNDVyKzlwwn/RpDllx/ycrtvkniHRuZxIRiLWOGiysPqsSGavIpNnPFK6SDLIrHOpA377i3A7xwtX0SZxxrm+V/JWPGR3FlmUfNv1215tv4TffwvccQdOJR4tRRHLKXJuTs8eKaUpiGA7z2e2rZsIyAqwYMLgg7wQbFTbz+ikDBrrXclZysjhhYU1FFc30/Ooww3Y9lGxEmXcD6N9MQVMPwAPbpUwDxN7dtjS5xhuCoOtrr+dZLLdrEEdYIsfMaAHI5rW106jp7adw+1zEQysRffx8x6x3iq5m6C9Hhv09NDM54gX4m1AHX4TlnH+8uP4l1v/AG7/AEXq82Xyhw05CxzIWP0Scj9wVrE+avLnQE36NusA+0f9Vk2GBH7o+Yj8qxfDF9F5s9bxpIFV+HxbXricLy3nQBXCyKABrYGw0HSH53rodhcoIp2tqj/Ufj/K2492/srnnxyiWpJnSq5IqIjI1oyuBWNKKxodgTiyKHzhNal1ouGjq1E1WwL3prDzcKHj47CkcLKb1LSJcbLx6UmSpxTXqUiXrKUbJcQEUtqHiMRUnXqpWaMg61S400LA5fbch59u5PwLWVvba/Pt3J+BayuqMaSIovcDtJciX4Ig/wARToxq30rk8LhiVQg/RX8Iq/weDNta83BohR2dLs/aoFWsWMBNcBJiCrgV0GDxoyi9bLKJeLR1yMLUNlW/CuYbahBsDTkGLuNTXTlaNUjodCNKpsfG4bs76Ul20Yj1ihjlEJDYA1OSY6HcLK17Gt4nEWNFwhBND2pBcaVaWh3soNsbTK7jVdFtxuJpvGYEsdaHDsXMQLUmkF0cltyK8jEDxjnv/MOkftA1zr6E16Tys2QqxoQLlbqe5rakdQa3prz7Erd7fd6RXVxyuJhNVIVwrlTcbib2qyhxik5dRbW1r/lVYyWNQdb63y29PmrQguZsSt9T6K1LtBDbsHVeqmTajEW8Y/xNvHnBpYzfXi38Q9j36C1Kx0WU2Ovu1HZrScmNvuuDu3E/91023cHHBsjDsUU4jFPzgcgB1hRbe0kemuMXGkdvmv7aSlYNUOfKT9U9+VhQ3xh6jSz7Qv8AR/x/7qHyrsPoFFgGbEE8PurQk6jahiUncp87D3UTmzvNhRYHV8muVsifNzMZE0yEdJwfq79R312WD2xDIOjIt+KscrDzGvIsq2/9qPGWO9rDrOY6DtvWcuJSKU6PZUQHjRU0ryzZ2KeNhllJ7A7AHzCx9tdLDysYDppe3Ux/O9Q+GS6LXIjsZ1uKSSC1Uyct1A1Q/aPw1jct4z+7cdudPuNqjxS+ivJEvle1FTEZtBXMtyoiJ15zzKh+56sMPykw4GjkHtik+/LWc+OVdFqUX7LWKazWqU8GduyksBteBjcyx3PAuF/FarSHHIToyt/KwP3VnGLXZTa9HHcoMLbEOOxP9a1lE5S4lflT68E/1rWV0x6Rk2hjYuzGMSta/QX8IqxEvRsBT+x4Objj4ho479nQGtXB2CrC699ckoyb0ZOP0cjgtjtLJrprVniOT5S1idatcNFke3UascVhywFjW0I2tlq/ZzmC2GzNYsBoTcjqF7UX5GynWrLCTFZ0U781j5wR+dBinz3jJswJyHhv8Q/lVUaJiy4cNoafwmzI16qpMW7q241FdpSAjeBQkNnUiMDdS2NxQFawj5lpXazAKbjWwHfTbFQFcSr01hlGtcxhYWL7ja9Xc+OCgKN9R/pVE58EHDZxcMCp7iLG1eRbSgfDzvG4uRazWsGUHouOwj2gjhXqL7YKGzbqV29smHHQjXLIt+bkG9Sd4I4qbC47AeFVxzxYpwyR5RiN9/z4UnP1intq7Plw75JlIbgb3DLuurHRh/8AECq6WQX49xrruzloUYm9NbOw7TzRwr40jqgP8xAv5t/mpeQA12f6MMKsZxOPkF0wcJKA7jPJdUUdu8f3ChsaWxT9Jm01bG8zF+ywkaYeO27oDp+3T+2uSMlOYvDsWLysFZiWbMekSxuTl37zS8yxgWUl2PAKQPMN5pL6Bi7PUklrT4ZxqUcDrKMB6TQgaYh1n0041Bnbr9tA5ypxRF2CqrO53KoJY9wGposDOcI4+gVIYxhoGNuo13fJn9F5YCTGEoDqsKmzf3t9H+Ua9o3V2uF5KwwC8UaJ2hRm+0dfbUPkrotcbZ5Pg9l4+axSGQjgxjCL35nsKvsLyMxP76WNf4UjEjekgKPNevRFwznW1x11NcOPpVk+SRS40VXJ3kLh3X51WbtzZT/hYU3tT9H+EXxRKp7Jb/iU11GAKolVe1NrrnC7td5Gm7rpObrsrFfRyZ5BRt4sk46gGi//ADqUv6MUC/8Ak4gMf6RHoyCu6wmF6IIsWPi66br76qedaQk50BvazNbd1Hdas/JJPsbjGuim2T+jtIwWlmmm6lNkUdvQ1J8/moY2VGkl44wDc2OpPmudK9B2Ts8uArWtbUgg+gill2IqsSuuuhO+tG5P2QqR5jt3AWna/Un+ta1T/KjFgYuQdWTh/wAa1lNdAXOxecSJBJuMaEdxUWNWr7XeK2QZhxF6T2S7YnJh30+ZR0dWysAsanLf0e41my8XDN0JLQyrpnv829r+Ov0D2jTjpurPF3ou1Rdw4pMQpKMA3HrB6jRRE4XU6j8qosLg35xlRcsgNjYix6jfcRbW9Wku1XiUCUrfXQHU+alGVjf4V20WcYhGB0up9B19lLbTzxTuB4oY94qxTacuJnRfkzJCrDnJXsGYfwg8N17cL7q6fHYAOpKqrNbUH6QHC43NbjV0xZUc5s2FsSRmU5lIuSNHTrPaPbW9uJH0lVguRlS5sBma+48RuHZerjEYn5NGVjVioOrm2pJ0QnsFVU80bNeXogKCpG7UWIYecVLehp7AYGfm16W+p35zMQbkC4UjeL9Ig9mht1XqmxW01jcKF5wagaXNuurfD7XS4MaWK2vw16iOIqIyT9lXZvGqsaabzVGqHMTfU7q6XaWLRLZkuGAZTYeKeHeDcHuqtbEwuVspU5hw31T7GuitxWEJVSdN4v7RRtnbKKm5Pm6++rvGOoSxHbu6qp5JVcaSEDtsDTddEqyx2psyHEwmKVFde3eD9ZSNVPaK8n5Q/o2nic8wecU6qrEBx2XNlPs7q9KVWABDdxv1VZYBuchBcdJt/VrqLeYijNromST7PnXF7PmjYJLHJGxNgHRluSbaX316djEfZmxI44/2uIZpZCVBsNAuh42ygd1ehYHZilmLWKjcCL+w6UrtgwSIVljjfKLKrKDu4L57Vp5NbJxo8K8DmR+clcop8ZiCxLWuVUcSPZS+0MesL5cMrxWH7UvaVweN18UdgNdny02SIIorAKHDlVXcDm1Xz3GvWDXHQ8np8Rilw6oTIQLgWORSA5ZjuGUNrfcdN9Wqe2ZOOyy2VDtSVQUkxAjYXDSzMEIPEZycwt1A10Gxf0XJKS2JnOZvJqALniWO/wBAr0nZuzoljSDKQsSLGpO8hAFB7za/np47NVQQAAOBrNyd6NVCKOGwf6MXgQxlcFiorko0sTRzrc/XVWv3E+iuk2fyZjgToxRpprzcYW579589WcF1TUkknT+W/wCZHsqm5Q4iRkyRsFk06INj56mc9FLQnicO7SixsBw7KcxrkJbjVRJPJDEvOMAx67nu81Lx7VkY5SlyGFzm6IB1vbfWL5cdUS512XMO18q2JCsQQLvl16waDBiXcWZg92yoUtYsBdtOI7ao+UeDSYCz2cXuuXQDr9tNbPn5sxoDqmXsvlAvYUlJyZn5K2df4JllULnES21IF2Pp3VRjk1FJi51eR3CBAoz7jlux+6n8ZtKR2axUKvAG5v21z3JcyCaeRm6N303G5Iqmtm+uzpp8H8yY4rkWKjXr3rS+FzMWURhMpy9JgAe61M4KBSpZGdNd4BK36yN1J7CwkjyPHnZ1DWaS9kMhbVALXJA3m9gdN97Nd6B2dPCWhw9mGWV2sAOAHH0A+moeGVFlkDZvrKL+kVPbodnPNkjm10GawLL19fVXOHHF5VVQBp0l6mtcj21bk0yElRT8rGQ4yQht4T6P/Glbqt5R4/8AWXsL6IPRGoNZWybasVI6/kdh8jROzX+Yt3XjU/lauZGDDdMZs4fpKBmZXJJAyrwNrg9dC2NtJhFG2YsGRejlNxpa3bXQYHaAQHIiKTvITUk9ZGpvWV2MAi4pFz3MCEWFzZ9N5XQhSdbD2X1q0wGDhWRGiDl38bnnDsbgnOGJtw+j10ttI5gQLXCXtYk27L6njpv799KbJilMakTYcDeElSR7eboi/pqXneuh7Otx8TlbqQCN9729Nbw+0CqkvYBVzHtvoqi/G9L4PGFogrENcZc1iFbzHzemuUx+LfM2GdrKDnByOdL2LFw2gFxfS2tXLQL9LSbaQxMMrLpOiMJo0vZ0DA8+q8SLaiqXBtmgJ4kkBj2dlGwWFaHpwZGPjZ85LDuGUkin8DG7ytl5pb683zhBzG5bIMnXw7wL2rHbGmjmoYZxG7i4UNkPY3Zfga6/YSDJZlGYJqba5uArckTczNopIyuBmsCQSNS1gO+l9mY8jLG+UNqxKvnAtbTOBa1yLUVi9EvT0W0UBkR1HjKS0YY6ahc6fceNteuqrBQmRhZgcpNwAbgj7xusRvoabTePEA2Jt9K3Rud0a2+ib8evttVphEY4gsFtZdWtYk6aEdgrSMmwti+2pCpRLg3zGzaeKBfXz+2qSTZ19y3W+trXHHz1a8rFlJBVGcjSyqLWfeSSRoLDd1iqsbJmY5pXWJAwKKpNwbWAa2mvVeok/l0SpSvRvDQP4sQJ1zXJ0sBcqQeG/d1imsNimaTm8yIEkCWzZMwCDde+83tbq30f5SsJKyXFukzBhc21sb8CbCwtv30hJsKRn56Mc7ocksb5ri11Lx2uLG4t28ain2O7ZctjFiNr5idbAnTzn3UntXDHnYtxUjOy2603XFje7JQcPs5mcSSlwU3kxlLgjd3g61YY087nePMcpvGFTpdEWAIPXYeY1a299F7o5rlDtmNEJIzBFJjzLnVpr2QZrdJY/wDJiL6Brg5BRR4dWLZjiZTnla17XboxX6ySWPWbngKnj+TkxxVhhphEpMiOEJXnHs17Ebh96jvq9jVcOwkkUqxOZYyRnJJJ5xjl7gAdTbeNL6tt6EurLznDbMRdmBsO7hVLBtklmjk6KqD0i6gmxtoDqNfpEWrUO0JJHOihTewG83N7aa8d5J/KhJs+In5sEsxYTMdY1C2y9G+h1FrDW5vuBEpDtsE+1Gu2qsp4rrlFrACx6hTuzsGsnz72UCwViOkQOOvXUsNsyQprcJaxdhZn/ttoPQaqeVW0WRI4lBAtfTdSxrbFJ2OzbIbFSmzR82o0a1zc9V93pqn25sLmZH5ljqVDnUFBa/Df/wB05yQxDBySpt13onKHanN4s5hZJAvbu0oxjJGbjl2c3jsPzY53nVckdEFrEm3bVC8cs1pDI7iI3zKl+budRcCw1HGuln2CHkZgQkfB2RSrFjfok9ItrawBNDgmXC9CAtdrB5TbOUv4qKNNTxNz2CmoJEKNMLgtqFJbhZMkgCgyLlP81usn0+anNnYSRVZQC2aQljfKoRbsXZjoALi5PVTeBghWNlmjG5rLzh+UGxucwJsNeJsb8NKjPKGiTMxjjuAQ4LLxsWC2LWO426zYUpd2apOqYXwqisIkc2YXd1LAsv8ABbxVJ0znpH6IHjVecl9rtJKiGJQgvlYIBlVAbAWAtVTs7ZfNzhDvZAUkRc6ta5aI57Mh4jfmF+ItTuF2dNHOcQrqygMApDb8uosL2oVp7HbZYYrlFEvOJqJTqLkMLMR0gd+43tXOY3ZjfKFkikBB0bUqSwW2YXHV+GlpMXCgWSVWLsgGV1ZRZScuh1IPo0pvCB/m3LFhdSuUklAvC5AF9R32pW2xLs5vlBydkTEOua9snDgUUj2EVlZyqmkbFyHMVvk0NiR82u+2lZWylroG2X+CwhCRFyxvFGPG3gqLC7ag91WkaxqLBFX+VSD3knee2qbZ+0rQpfU5E4/wjhW5caWWwBHbxrG90gjY5ipQG+bIZuF2tY9ff20zhMEWFpFGYcR4rDrt11WYLZir0ibk9dXUA3Fb1d0amhFIuVQWCXuePXYdm+pY3Y+fprmV+DKxBqxWXMuopf5aUNjuobJqyqj2ZJnLsxzW32FyRxJ4+elcQ8iyF0OptfogE5es/f1114dXXSq2XCi9ZOL9MjB3dlfFtYyxlW3sCD20ngIyj2NtewX9O+iYzAtG4YDTjW3nQspuARVpa+RSj9lmq9IcbjW/V1CrjZkYBPC/Cw/KqRcULqdNDV1Eo8YGrSBoT2vMUcsLmw3Dsqvw+IMlyy3CNnUHgbae2n8dKCdLGswUispFu+pfYUUWKizvnZVLW6Wik27jQ4dhtEc0ZJUjMimRkAvv8XW3ZVzJhR3+aiQy6WN7CorZS7FptrSKgYJmNrZSbi+69210oeG2hiJIjnvnv0Rc791t/VWsThcx0a1HiwjErdrhTV0NiAXGK3SYgDgGv1a2PdVr4SNsuYODqVmXOL/lTWIWy3FVuHHSJOppOVCtDwiRksoETcbdJCL3I4ECrPAQxINCD2m165+XG62INuuknx9ycua/spx5PZLpo6Hbs+ZcqHpd+gFVWC5NXtnOc248L8KX2exIN9e2ncDtEiSxNgKWak9hVInFsBoyxW2Udtq5rlXgC5jYXLXItwrsZsUS/WKr9qIpSw0INxTVREk6K3DwKioJFzMFtcG1rm1rXF6yFlQll5tZLEBhCpYcdM17E9589GmU5es1W7QQRAMRe++m99EsPHHHMcjxrG5QKZ0GpXUlWGmtydRamE2QiBo2ytGwGlzq31gb3G4buqhxzqVuo31KFAx1O6pWylvYzs7ZLBHZiWO6N/p2UDLr1iw9FPYHHyBQJU6dheQWBNvrAW7erfwo+Gl6Nr6Uline5y6iqa0Gze1NgQykTWAcaE6ai1rHt7apsRG0IBW7C53b6aGKKaSXAPopiaaN0sr2066lOils8923tJnnZihBIW4t1IorVObfAGIYXG5P9a1lbJKjFpBYsXEI0+cB6CfQf6o7Kbwm3IRoW/xf3VlZRijRPRcLtfDsv7QD+yT4ascHt7CoLc4PVyfDW6ynigtgcVyqw48WT/CT4aTl5RwONZB9iT4ayspYoaYrFyljQ6SXH8r/AA0aLlZETq/+L/DWVlLBFOQfF8poGX9oPsSfDVHLjYWIPOD7D/DWVlNxQlJk5Nrx2tzo+w/w1dYHlNCEs0v+Enw1lZQooTYvJt+G+kg+xJ8NbTb0IB+dH2JPhrVZScUFmk5URA6yX/sf4aeHKbDkftB9iT4ayspYIrIQj2xDzl+dFurJJ8NPYnlVABo4+w/w1usqsUQ5MgvKSBl1kH2JPhpDw9Ep/aD7Enw1lZUvjTDJ0Ovygw7L+0F/5JPhpRNrwa/OD7Enw1uspLjQsjF2/Au6QfYf4aLFtrDnXnBf+ST4ayso8aGpMw8qYQf2l/7H+Gswu34JJPnJej1ZJPhrKyjBA2XUu18F5QbvJy/DVHtbaeHdSBIPsSfDWVlW4ohMHhcfh1jA50fYk+Gl5OUMKmwcfYf4ayspYod6GMJykiH7wfYf4aeh5SQA/tR9iT4aysoUQTDHbWFk8eQWH/HJ8NIyYjCC+WUAn/jk+GsrKeKHZxu3MRCZ3s9x0dcjD6C8LVlZWVSRmf/Z"/>
          <p:cNvSpPr>
            <a:spLocks noChangeAspect="1" noChangeArrowheads="1"/>
          </p:cNvSpPr>
          <p:nvPr/>
        </p:nvSpPr>
        <p:spPr bwMode="auto">
          <a:xfrm>
            <a:off x="0" y="-8302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" name="AutoShape 4" descr="data:image/jpeg;base64,/9j/4AAQSkZJRgABAQAAAQABAAD/2wCEAAkGBhQSEBUUEhQUFBQUFBUVFBQUDxQVFBUUFBQVFBUQGBQXHCYeGBkkGRQUHy8gIygpLCwsFR4xNTAqNSYrLCkBCQoKDgwOGg8PGiwkHxwsKSwpKSwpKSkpKSkpLCkpLCkpKSwsLCksLCkpKSwsLCwsKSwpKSwsKSkpLCwpKSwsLP/AABEIALcBEwMBIgACEQEDEQH/xAAcAAACAgMBAQAAAAAAAAAAAAADBAIFAAEGBwj/xABFEAACAQIDAwYJCAoCAwEAAAABAgMAEQQSIQUxQQYTIlFhcRUyU4GRk6HR0hQjQlKSsbLBByQzQ2Jyc4Kis2PhNOLw0//EABkBAAMBAQEAAAAAAAAAAAAAAAABAgMEBf/EACIRAAICAgICAwEBAAAAAAAAAAABAhESIQMxE0EiUWEycf/aAAwDAQACEQMRAD8A6XZ+Ai5mP5qL9nH+6T6i9lH8HxeSi9Snuoezz8zF/Tj/AALTN6g0B+DovJRepT3VvwdF5KL1Ke6pg1O9AAvB0XkovUp7q34Ni8lF6lPdRga3egAPgyLyUXqU91D8GxeSi9SnupzNQmekxoH4Pi8lF6lPdWvB8XkovUp7qOHrWamAHwdF5KL1Ke6s8HxeSi9Snuo16ykAv4Pi8lF6lPdW/B8XkovUp7qOagTQAMbPi8lF6lPdUhs+LyUXqU91SzVINQBrwbF5KL1Ke6teDYvJRepT3UYGthqYhfwbF5KL1Ke6sGzovJRepT3UctUc1IYLwbF5KL1Ke6teDIvJRepT3UwKmBTEJ+DYvJRepT3Vo7Ni8lF6lPdTpFDY0DFPB0XkovUp7q0dmxeSi9SnupoGspALrs6LyUXqU91S8HReSi9Snuo16zNTEB8HReSi9SnuqJ2dF5KL1Ke6jk1FnpALPgYvJRepT3UNsFF5KL1Se6jO1CZqBkBgYvJReqT3VLwdF5KP1Se6tqaMhoHRxHKHCIMS4CINE0Eaj92vZWUflJ/5L9yf61rKZJ2WzYvmYv6Uf4Fpnmqjs0fMRf0o/wAC02q1NjFxDUuZpkLW8tOwFuarYjo5WtWosBZxS8gpuRaHkpNjQBRRVWpiOpKtFgyOSpCOiBaIEpkgOaqBhpzLWitMBExVtY6aKVrJSGCyVopR+brWSgBcrW1jo/N1sJQANY6JzdEVKIEpiFGioZjp5kofN0DE+bqQjpnm63koAUKVEx00VqDJQIUZagUpopUSlIYqYqGYafyVHmKYCixVNY6ZENSEVIZwXKRf1p+5P9a1lG5Tp+tP3J/rSt0yTq9mYj5mL+lH+BaeWaue2dN8zH/Tj/AKdSeuLy7FZbc/WzPVS+ItQmxlPyjsu1mrfOVURYupfKqflCyzLUMtSPyqt/KaXmQ8h3NW70j8qqYxFLyibLFGooNVi4mi/Kq1jyImx7NUb0j8rqQxFPyIdjZNSWkxPTETVSnYw+WtZK0TWc5VZAYVrAtRL1rnKLAKKmtK87U0mp2MPatZKiJa3zlOwMy1mWtB6i8tKwN5K00daWSp5qdiAmOoNHR2NDNAwYjogStipLTEaEdbKVusvQBwPKkfrcndH/rSsrfKo/rcndH/AKkrKYhrCNaKP+nH+AURZ6XwesUf9NPwCjBa8v2XRN56BztEdKjHHVJbFQRHNSaY1NYdKgRVNJlUSjkohNRiQUcRVi40zNoDrUxJRzFpS8i0nomjfO1hnoV6wLeptkhUmphJKrG2jAhs80SnqaZAfQTT+EdJB0HR/wCR1b8JNX8hoLz1O4Wa9LrgqIkWU1UckWkx5pKCZa2BQZkNbZMbRIzVtXpcJU4lpKTEkwrmhrNU5KGFqnJl0FWaiCak3NDWajyUQPmegSYjWlzKaippeSykOxzUxHJSCVhntVLkoqiwaWoZ6rmxdSGKprkRLLAyVoS1XHE1NJqryCLDnag01KmSlpMRT8gM5jlPJfFP3J/rSspLlDN+sv3J/rWtVopWiS0wM9oo/wCmn4BU2xlBGFZYoyB+7T8AouGwhYa1wtNM3oz5Tej4dqyPA2NWMeC03Unb6E0D53Sk5nPCn2wtQbD0bDGwGBYmrWKO9AwOH1p2U2oUW9sWIKZdKVMBNNRsWNNRw231Lr2VHjcuiix4WKMySNlVfSTwUdZNebbX5RTYpzHGWC6/Nq1uiNSztpp2nSrr9JeIxcs3NxxEQR2yvmAzEjWQ3Itvt2W7a4HA3QurAnNa7JLldWXNYhhfQhmBHG/C1dfBGCVxpsmfG4v5KiWMwzJcFbaXBBBU34qQbMO0VHBxsCCrFG4FSQb9hFFWUsbNooFlF75QON+JJJJOmpO6tSaa33eKK7VdbMnV6Or5O/pDxOHcCZ2xEW6zHpj+JXIue5rjur0bZfKSHFWMTgnih6Lj+0/eLivEma4Hv1o2HaxBtu18Yg34G4NZcnCp/gZUfQsFRxOleQ4Hlli4xZJWCjhIVfTqGcFjV5gv0lyH9okbk/VzIe/eR7KzfBJItSR2mfWmFOlczhOW0D6MGjPaLj0jX2VbDHqy3VgwPEG4rJwce0aKmMSy61izUgZ70RJKzoYw7XrSxUIzWoseJFNxRNIx0tS+exo089ILJ0qhxGkW0Y0pXEtamYpBak8ZLfdSaKfQoz0SOSgMaNh0vUVRi0bZ6JFNUJUoKG1DAeeagM1bjF624AobdEM47lAP1h+5PwLWVnKBv1h+5PwLWV2QfxRJ1+GZWgi/pR/gWtw2BqlwTMsaf00/CKbw7tm1rllyW9G+a9F2kANWCRAClcFHenctdMVopOyPyO9Bk2dVrCwApPG4nWwqmo1sExWKELRWiBraQFtalky8aVDFZYnAPNhc3DOSF7zlBJ7vaKSk2LM5u8y620yMw0vuUsFG/qJ7auCoNDVyKzlwwn/RpDllx/ycrtvkniHRuZxIRiLWOGiysPqsSGavIpNnPFK6SDLIrHOpA377i3A7xwtX0SZxxrm+V/JWPGR3FlmUfNv1215tv4TffwvccQdOJR4tRRHLKXJuTs8eKaUpiGA7z2e2rZsIyAqwYMLgg7wQbFTbz+ikDBrrXclZysjhhYU1FFc30/Ooww3Y9lGxEmXcD6N9MQVMPwAPbpUwDxN7dtjS5xhuCoOtrr+dZLLdrEEdYIsfMaAHI5rW106jp7adw+1zEQysRffx8x6x3iq5m6C9Hhv09NDM54gX4m1AHX4TlnH+8uP4l1v/AG7/AEXq82Xyhw05CxzIWP0Scj9wVrE+avLnQE36NusA+0f9Vk2GBH7o+Yj8qxfDF9F5s9bxpIFV+HxbXricLy3nQBXCyKABrYGw0HSH53rodhcoIp2tqj/Ufj/K2492/srnnxyiWpJnSq5IqIjI1oyuBWNKKxodgTiyKHzhNal1ouGjq1E1WwL3prDzcKHj47CkcLKb1LSJcbLx6UmSpxTXqUiXrKUbJcQEUtqHiMRUnXqpWaMg61S400LA5fbch59u5PwLWVvba/Pt3J+BayuqMaSIovcDtJciX4Ig/wARToxq30rk8LhiVQg/RX8Iq/weDNta83BohR2dLs/aoFWsWMBNcBJiCrgV0GDxoyi9bLKJeLR1yMLUNlW/CuYbahBsDTkGLuNTXTlaNUjodCNKpsfG4bs76Ul20Yj1ihjlEJDYA1OSY6HcLK17Gt4nEWNFwhBND2pBcaVaWh3soNsbTK7jVdFtxuJpvGYEsdaHDsXMQLUmkF0cltyK8jEDxjnv/MOkftA1zr6E16Tys2QqxoQLlbqe5rakdQa3prz7Erd7fd6RXVxyuJhNVIVwrlTcbib2qyhxik5dRbW1r/lVYyWNQdb63y29PmrQguZsSt9T6K1LtBDbsHVeqmTajEW8Y/xNvHnBpYzfXi38Q9j36C1Kx0WU2Ovu1HZrScmNvuuDu3E/91023cHHBsjDsUU4jFPzgcgB1hRbe0kemuMXGkdvmv7aSlYNUOfKT9U9+VhQ3xh6jSz7Qv8AR/x/7qHyrsPoFFgGbEE8PurQk6jahiUncp87D3UTmzvNhRYHV8muVsifNzMZE0yEdJwfq79R312WD2xDIOjIt+KscrDzGvIsq2/9qPGWO9rDrOY6DtvWcuJSKU6PZUQHjRU0ryzZ2KeNhllJ7A7AHzCx9tdLDysYDppe3Ux/O9Q+GS6LXIjsZ1uKSSC1Uyct1A1Q/aPw1jct4z+7cdudPuNqjxS+ivJEvle1FTEZtBXMtyoiJ15zzKh+56sMPykw4GjkHtik+/LWc+OVdFqUX7LWKazWqU8GduyksBteBjcyx3PAuF/FarSHHIToyt/KwP3VnGLXZTa9HHcoMLbEOOxP9a1lE5S4lflT68E/1rWV0x6Rk2hjYuzGMSta/QX8IqxEvRsBT+x4Objj4ho479nQGtXB2CrC699ckoyb0ZOP0cjgtjtLJrprVniOT5S1idatcNFke3UascVhywFjW0I2tlq/ZzmC2GzNYsBoTcjqF7UX5GynWrLCTFZ0U781j5wR+dBinz3jJswJyHhv8Q/lVUaJiy4cNoafwmzI16qpMW7q241FdpSAjeBQkNnUiMDdS2NxQFawj5lpXazAKbjWwHfTbFQFcSr01hlGtcxhYWL7ja9Xc+OCgKN9R/pVE58EHDZxcMCp7iLG1eRbSgfDzvG4uRazWsGUHouOwj2gjhXqL7YKGzbqV29smHHQjXLIt+bkG9Sd4I4qbC47AeFVxzxYpwyR5RiN9/z4UnP1intq7Plw75JlIbgb3DLuurHRh/8AECq6WQX49xrruzloUYm9NbOw7TzRwr40jqgP8xAv5t/mpeQA12f6MMKsZxOPkF0wcJKA7jPJdUUdu8f3ChsaWxT9Jm01bG8zF+ywkaYeO27oDp+3T+2uSMlOYvDsWLysFZiWbMekSxuTl37zS8yxgWUl2PAKQPMN5pL6Bi7PUklrT4ZxqUcDrKMB6TQgaYh1n0041Bnbr9tA5ypxRF2CqrO53KoJY9wGposDOcI4+gVIYxhoGNuo13fJn9F5YCTGEoDqsKmzf3t9H+Ua9o3V2uF5KwwC8UaJ2hRm+0dfbUPkrotcbZ5Pg9l4+axSGQjgxjCL35nsKvsLyMxP76WNf4UjEjekgKPNevRFwznW1x11NcOPpVk+SRS40VXJ3kLh3X51WbtzZT/hYU3tT9H+EXxRKp7Jb/iU11GAKolVe1NrrnC7td5Gm7rpObrsrFfRyZ5BRt4sk46gGi//ADqUv6MUC/8Ak4gMf6RHoyCu6wmF6IIsWPi66br76qedaQk50BvazNbd1Hdas/JJPsbjGuim2T+jtIwWlmmm6lNkUdvQ1J8/moY2VGkl44wDc2OpPmudK9B2Ts8uArWtbUgg+gill2IqsSuuuhO+tG5P2QqR5jt3AWna/Un+ta1T/KjFgYuQdWTh/wAa1lNdAXOxecSJBJuMaEdxUWNWr7XeK2QZhxF6T2S7YnJh30+ZR0dWysAsanLf0e41my8XDN0JLQyrpnv829r+Ov0D2jTjpurPF3ou1Rdw4pMQpKMA3HrB6jRRE4XU6j8qosLg35xlRcsgNjYix6jfcRbW9Wku1XiUCUrfXQHU+alGVjf4V20WcYhGB0up9B19lLbTzxTuB4oY94qxTacuJnRfkzJCrDnJXsGYfwg8N17cL7q6fHYAOpKqrNbUH6QHC43NbjV0xZUc5s2FsSRmU5lIuSNHTrPaPbW9uJH0lVguRlS5sBma+48RuHZerjEYn5NGVjVioOrm2pJ0QnsFVU80bNeXogKCpG7UWIYecVLehp7AYGfm16W+p35zMQbkC4UjeL9Ig9mht1XqmxW01jcKF5wagaXNuurfD7XS4MaWK2vw16iOIqIyT9lXZvGqsaabzVGqHMTfU7q6XaWLRLZkuGAZTYeKeHeDcHuqtbEwuVspU5hw31T7GuitxWEJVSdN4v7RRtnbKKm5Pm6++rvGOoSxHbu6qp5JVcaSEDtsDTddEqyx2psyHEwmKVFde3eD9ZSNVPaK8n5Q/o2nic8wecU6qrEBx2XNlPs7q9KVWABDdxv1VZYBuchBcdJt/VrqLeYijNromST7PnXF7PmjYJLHJGxNgHRluSbaX316djEfZmxI44/2uIZpZCVBsNAuh42ygd1ehYHZilmLWKjcCL+w6UrtgwSIVljjfKLKrKDu4L57Vp5NbJxo8K8DmR+clcop8ZiCxLWuVUcSPZS+0MesL5cMrxWH7UvaVweN18UdgNdny02SIIorAKHDlVXcDm1Xz3GvWDXHQ8np8Rilw6oTIQLgWORSA5ZjuGUNrfcdN9Wqe2ZOOyy2VDtSVQUkxAjYXDSzMEIPEZycwt1A10Gxf0XJKS2JnOZvJqALniWO/wBAr0nZuzoljSDKQsSLGpO8hAFB7za/np47NVQQAAOBrNyd6NVCKOGwf6MXgQxlcFiorko0sTRzrc/XVWv3E+iuk2fyZjgToxRpprzcYW579589WcF1TUkknT+W/wCZHsqm5Q4iRkyRsFk06INj56mc9FLQnicO7SixsBw7KcxrkJbjVRJPJDEvOMAx67nu81Lx7VkY5SlyGFzm6IB1vbfWL5cdUS512XMO18q2JCsQQLvl16waDBiXcWZg92yoUtYsBdtOI7ao+UeDSYCz2cXuuXQDr9tNbPn5sxoDqmXsvlAvYUlJyZn5K2df4JllULnES21IF2Pp3VRjk1FJi51eR3CBAoz7jlux+6n8ZtKR2axUKvAG5v21z3JcyCaeRm6N303G5Iqmtm+uzpp8H8yY4rkWKjXr3rS+FzMWURhMpy9JgAe61M4KBSpZGdNd4BK36yN1J7CwkjyPHnZ1DWaS9kMhbVALXJA3m9gdN97Nd6B2dPCWhw9mGWV2sAOAHH0A+moeGVFlkDZvrKL+kVPbodnPNkjm10GawLL19fVXOHHF5VVQBp0l6mtcj21bk0yElRT8rGQ4yQht4T6P/Glbqt5R4/8AWXsL6IPRGoNZWybasVI6/kdh8jROzX+Yt3XjU/lauZGDDdMZs4fpKBmZXJJAyrwNrg9dC2NtJhFG2YsGRejlNxpa3bXQYHaAQHIiKTvITUk9ZGpvWV2MAi4pFz3MCEWFzZ9N5XQhSdbD2X1q0wGDhWRGiDl38bnnDsbgnOGJtw+j10ttI5gQLXCXtYk27L6njpv799KbJilMakTYcDeElSR7eboi/pqXneuh7Otx8TlbqQCN9729Nbw+0CqkvYBVzHtvoqi/G9L4PGFogrENcZc1iFbzHzemuUx+LfM2GdrKDnByOdL2LFw2gFxfS2tXLQL9LSbaQxMMrLpOiMJo0vZ0DA8+q8SLaiqXBtmgJ4kkBj2dlGwWFaHpwZGPjZ85LDuGUkin8DG7ytl5pb683zhBzG5bIMnXw7wL2rHbGmjmoYZxG7i4UNkPY3Zfga6/YSDJZlGYJqba5uArckTczNopIyuBmsCQSNS1gO+l9mY8jLG+UNqxKvnAtbTOBa1yLUVi9EvT0W0UBkR1HjKS0YY6ahc6fceNteuqrBQmRhZgcpNwAbgj7xusRvoabTePEA2Jt9K3Rud0a2+ib8evttVphEY4gsFtZdWtYk6aEdgrSMmwti+2pCpRLg3zGzaeKBfXz+2qSTZ19y3W+trXHHz1a8rFlJBVGcjSyqLWfeSSRoLDd1iqsbJmY5pXWJAwKKpNwbWAa2mvVeok/l0SpSvRvDQP4sQJ1zXJ0sBcqQeG/d1imsNimaTm8yIEkCWzZMwCDde+83tbq30f5SsJKyXFukzBhc21sb8CbCwtv30hJsKRn56Mc7ocksb5ri11Lx2uLG4t28ain2O7ZctjFiNr5idbAnTzn3UntXDHnYtxUjOy2603XFje7JQcPs5mcSSlwU3kxlLgjd3g61YY087nePMcpvGFTpdEWAIPXYeY1a299F7o5rlDtmNEJIzBFJjzLnVpr2QZrdJY/wDJiL6Brg5BRR4dWLZjiZTnla17XboxX6ySWPWbngKnj+TkxxVhhphEpMiOEJXnHs17Ebh96jvq9jVcOwkkUqxOZYyRnJJJ5xjl7gAdTbeNL6tt6EurLznDbMRdmBsO7hVLBtklmjk6KqD0i6gmxtoDqNfpEWrUO0JJHOihTewG83N7aa8d5J/KhJs+In5sEsxYTMdY1C2y9G+h1FrDW5vuBEpDtsE+1Gu2qsp4rrlFrACx6hTuzsGsnz72UCwViOkQOOvXUsNsyQprcJaxdhZn/ttoPQaqeVW0WRI4lBAtfTdSxrbFJ2OzbIbFSmzR82o0a1zc9V93pqn25sLmZH5ljqVDnUFBa/Df/wB05yQxDBySpt13onKHanN4s5hZJAvbu0oxjJGbjl2c3jsPzY53nVckdEFrEm3bVC8cs1pDI7iI3zKl+budRcCw1HGuln2CHkZgQkfB2RSrFjfok9ItrawBNDgmXC9CAtdrB5TbOUv4qKNNTxNz2CmoJEKNMLgtqFJbhZMkgCgyLlP81usn0+anNnYSRVZQC2aQljfKoRbsXZjoALi5PVTeBghWNlmjG5rLzh+UGxucwJsNeJsb8NKjPKGiTMxjjuAQ4LLxsWC2LWO426zYUpd2apOqYXwqisIkc2YXd1LAsv8ABbxVJ0znpH6IHjVecl9rtJKiGJQgvlYIBlVAbAWAtVTs7ZfNzhDvZAUkRc6ta5aI57Mh4jfmF+ItTuF2dNHOcQrqygMApDb8uosL2oVp7HbZYYrlFEvOJqJTqLkMLMR0gd+43tXOY3ZjfKFkikBB0bUqSwW2YXHV+GlpMXCgWSVWLsgGV1ZRZScuh1IPo0pvCB/m3LFhdSuUklAvC5AF9R32pW2xLs5vlBydkTEOua9snDgUUj2EVlZyqmkbFyHMVvk0NiR82u+2lZWylroG2X+CwhCRFyxvFGPG3gqLC7ag91WkaxqLBFX+VSD3knee2qbZ+0rQpfU5E4/wjhW5caWWwBHbxrG90gjY5ipQG+bIZuF2tY9ff20zhMEWFpFGYcR4rDrt11WYLZir0ibk9dXUA3Fb1d0amhFIuVQWCXuePXYdm+pY3Y+fprmV+DKxBqxWXMuopf5aUNjuobJqyqj2ZJnLsxzW32FyRxJ4+elcQ8iyF0OptfogE5es/f1114dXXSq2XCi9ZOL9MjB3dlfFtYyxlW3sCD20ngIyj2NtewX9O+iYzAtG4YDTjW3nQspuARVpa+RSj9lmq9IcbjW/V1CrjZkYBPC/Cw/KqRcULqdNDV1Eo8YGrSBoT2vMUcsLmw3Dsqvw+IMlyy3CNnUHgbae2n8dKCdLGswUispFu+pfYUUWKizvnZVLW6Wik27jQ4dhtEc0ZJUjMimRkAvv8XW3ZVzJhR3+aiQy6WN7CorZS7FptrSKgYJmNrZSbi+69210oeG2hiJIjnvnv0Rc791t/VWsThcx0a1HiwjErdrhTV0NiAXGK3SYgDgGv1a2PdVr4SNsuYODqVmXOL/lTWIWy3FVuHHSJOppOVCtDwiRksoETcbdJCL3I4ECrPAQxINCD2m165+XG62INuuknx9ycua/spx5PZLpo6Hbs+ZcqHpd+gFVWC5NXtnOc248L8KX2exIN9e2ncDtEiSxNgKWak9hVInFsBoyxW2Udtq5rlXgC5jYXLXItwrsZsUS/WKr9qIpSw0INxTVREk6K3DwKioJFzMFtcG1rm1rXF6yFlQll5tZLEBhCpYcdM17E9589GmU5es1W7QQRAMRe++m99EsPHHHMcjxrG5QKZ0GpXUlWGmtydRamE2QiBo2ytGwGlzq31gb3G4buqhxzqVuo31KFAx1O6pWylvYzs7ZLBHZiWO6N/p2UDLr1iw9FPYHHyBQJU6dheQWBNvrAW7erfwo+Gl6Nr6Uline5y6iqa0Gze1NgQykTWAcaE6ai1rHt7apsRG0IBW7C53b6aGKKaSXAPopiaaN0sr2066lOils8923tJnnZihBIW4t1IorVObfAGIYXG5P9a1lbJKjFpBYsXEI0+cB6CfQf6o7Kbwm3IRoW/xf3VlZRijRPRcLtfDsv7QD+yT4ascHt7CoLc4PVyfDW6ynigtgcVyqw48WT/CT4aTl5RwONZB9iT4ayspYoaYrFyljQ6SXH8r/AA0aLlZETq/+L/DWVlLBFOQfF8poGX9oPsSfDVHLjYWIPOD7D/DWVlNxQlJk5Nrx2tzo+w/w1dYHlNCEs0v+Enw1lZQooTYvJt+G+kg+xJ8NbTb0IB+dH2JPhrVZScUFmk5URA6yX/sf4aeHKbDkftB9iT4ayspYIrIQj2xDzl+dFurJJ8NPYnlVABo4+w/w1usqsUQ5MgvKSBl1kH2JPhpDw9Ep/aD7Enw1lZUvjTDJ0Ovygw7L+0F/5JPhpRNrwa/OD7Enw1uspLjQsjF2/Au6QfYf4aLFtrDnXnBf+ST4ayso8aGpMw8qYQf2l/7H+Gswu34JJPnJej1ZJPhrKyjBA2XUu18F5QbvJy/DVHtbaeHdSBIPsSfDWVlW4ohMHhcfh1jA50fYk+Gl5OUMKmwcfYf4ayspYod6GMJykiH7wfYf4aeh5SQA/tR9iT4aysoUQTDHbWFk8eQWH/HJ8NIyYjCC+WUAn/jk+GsrKeKHZxu3MRCZ3s9x0dcjD6C8LVlZWVSRmf/Z"/>
          <p:cNvSpPr>
            <a:spLocks noChangeAspect="1" noChangeArrowheads="1"/>
          </p:cNvSpPr>
          <p:nvPr/>
        </p:nvSpPr>
        <p:spPr bwMode="auto">
          <a:xfrm>
            <a:off x="0" y="-8302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30" name="AutoShape 6" descr="data:image/jpeg;base64,/9j/4AAQSkZJRgABAQAAAQABAAD/2wCEAAkGBhQSEBUUEhQUFBQUFBUVFBQUDxQVFBUUFBQVFBUQGBQXHCYeGBkkGRQUHy8gIygpLCwsFR4xNTAqNSYrLCkBCQoKDgwOGg8PGiwkHxwsKSwpKSwpKSkpKSkpLCkpLCkpKSwsLCksLCkpKSwsLCwsKSwpKSwsKSkpLCwpKSwsLP/AABEIALcBEwMBIgACEQEDEQH/xAAcAAACAgMBAQAAAAAAAAAAAAADBAIFAAEGBwj/xABFEAACAQIDAwYJCAoCAwEAAAABAgMAEQQSIQUxQQYTIlFhcRUyU4GRk6HR0hQjQlKSsbLBByQzQ2Jyc4Kis2PhNOLw0//EABkBAAMBAQEAAAAAAAAAAAAAAAABAgMEBf/EACIRAAICAgICAwEBAAAAAAAAAAABAhESIQMxE0EiUWEycf/aAAwDAQACEQMRAD8A6XZ+Ai5mP5qL9nH+6T6i9lH8HxeSi9Snuoezz8zF/Tj/AALTN6g0B+DovJRepT3VvwdF5KL1Ke6pg1O9AAvB0XkovUp7q34Ni8lF6lPdRga3egAPgyLyUXqU91D8GxeSi9SnupzNQmekxoH4Pi8lF6lPdWvB8XkovUp7qOHrWamAHwdF5KL1Ke6s8HxeSi9Snuo16ykAv4Pi8lF6lPdW/B8XkovUp7qOagTQAMbPi8lF6lPdUhs+LyUXqU91SzVINQBrwbF5KL1Ke6teDYvJRepT3UYGthqYhfwbF5KL1Ke6sGzovJRepT3UctUc1IYLwbF5KL1Ke6teDIvJRepT3UwKmBTEJ+DYvJRepT3Vo7Ni8lF6lPdTpFDY0DFPB0XkovUp7q0dmxeSi9SnupoGspALrs6LyUXqU91S8HReSi9Snuo16zNTEB8HReSi9SnuqJ2dF5KL1Ke6jk1FnpALPgYvJRepT3UNsFF5KL1Se6jO1CZqBkBgYvJReqT3VLwdF5KP1Se6tqaMhoHRxHKHCIMS4CINE0Eaj92vZWUflJ/5L9yf61rKZJ2WzYvmYv6Uf4Fpnmqjs0fMRf0o/wAC02q1NjFxDUuZpkLW8tOwFuarYjo5WtWosBZxS8gpuRaHkpNjQBRRVWpiOpKtFgyOSpCOiBaIEpkgOaqBhpzLWitMBExVtY6aKVrJSGCyVopR+brWSgBcrW1jo/N1sJQANY6JzdEVKIEpiFGioZjp5kofN0DE+bqQjpnm63koAUKVEx00VqDJQIUZagUpopUSlIYqYqGYafyVHmKYCixVNY6ZENSEVIZwXKRf1p+5P9a1lG5Tp+tP3J/rSt0yTq9mYj5mL+lH+BaeWaue2dN8zH/Tj/AKdSeuLy7FZbc/WzPVS+ItQmxlPyjsu1mrfOVURYupfKqflCyzLUMtSPyqt/KaXmQ8h3NW70j8qqYxFLyibLFGooNVi4mi/Kq1jyImx7NUb0j8rqQxFPyIdjZNSWkxPTETVSnYw+WtZK0TWc5VZAYVrAtRL1rnKLAKKmtK87U0mp2MPatZKiJa3zlOwMy1mWtB6i8tKwN5K00daWSp5qdiAmOoNHR2NDNAwYjogStipLTEaEdbKVusvQBwPKkfrcndH/rSsrfKo/rcndH/AKkrKYhrCNaKP+nH+AURZ6XwesUf9NPwCjBa8v2XRN56BztEdKjHHVJbFQRHNSaY1NYdKgRVNJlUSjkohNRiQUcRVi40zNoDrUxJRzFpS8i0nomjfO1hnoV6wLeptkhUmphJKrG2jAhs80SnqaZAfQTT+EdJB0HR/wCR1b8JNX8hoLz1O4Wa9LrgqIkWU1UckWkx5pKCZa2BQZkNbZMbRIzVtXpcJU4lpKTEkwrmhrNU5KGFqnJl0FWaiCak3NDWajyUQPmegSYjWlzKaippeSykOxzUxHJSCVhntVLkoqiwaWoZ6rmxdSGKprkRLLAyVoS1XHE1NJqryCLDnag01KmSlpMRT8gM5jlPJfFP3J/rSspLlDN+sv3J/rWtVopWiS0wM9oo/wCmn4BU2xlBGFZYoyB+7T8AouGwhYa1wtNM3oz5Tej4dqyPA2NWMeC03Unb6E0D53Sk5nPCn2wtQbD0bDGwGBYmrWKO9AwOH1p2U2oUW9sWIKZdKVMBNNRsWNNRw231Lr2VHjcuiix4WKMySNlVfSTwUdZNebbX5RTYpzHGWC6/Nq1uiNSztpp2nSrr9JeIxcs3NxxEQR2yvmAzEjWQ3Itvt2W7a4HA3QurAnNa7JLldWXNYhhfQhmBHG/C1dfBGCVxpsmfG4v5KiWMwzJcFbaXBBBU34qQbMO0VHBxsCCrFG4FSQb9hFFWUsbNooFlF75QON+JJJJOmpO6tSaa33eKK7VdbMnV6Or5O/pDxOHcCZ2xEW6zHpj+JXIue5rjur0bZfKSHFWMTgnih6Lj+0/eLivEma4Hv1o2HaxBtu18Yg34G4NZcnCp/gZUfQsFRxOleQ4Hlli4xZJWCjhIVfTqGcFjV5gv0lyH9okbk/VzIe/eR7KzfBJItSR2mfWmFOlczhOW0D6MGjPaLj0jX2VbDHqy3VgwPEG4rJwce0aKmMSy61izUgZ70RJKzoYw7XrSxUIzWoseJFNxRNIx0tS+exo089ILJ0qhxGkW0Y0pXEtamYpBak8ZLfdSaKfQoz0SOSgMaNh0vUVRi0bZ6JFNUJUoKG1DAeeagM1bjF624AobdEM47lAP1h+5PwLWVnKBv1h+5PwLWV2QfxRJ1+GZWgi/pR/gWtw2BqlwTMsaf00/CKbw7tm1rllyW9G+a9F2kANWCRAClcFHenctdMVopOyPyO9Bk2dVrCwApPG4nWwqmo1sExWKELRWiBraQFtalky8aVDFZYnAPNhc3DOSF7zlBJ7vaKSk2LM5u8y620yMw0vuUsFG/qJ7auCoNDVyKzlwwn/RpDllx/ycrtvkniHRuZxIRiLWOGiysPqsSGavIpNnPFK6SDLIrHOpA377i3A7xwtX0SZxxrm+V/JWPGR3FlmUfNv1215tv4TffwvccQdOJR4tRRHLKXJuTs8eKaUpiGA7z2e2rZsIyAqwYMLgg7wQbFTbz+ikDBrrXclZysjhhYU1FFc30/Ooww3Y9lGxEmXcD6N9MQVMPwAPbpUwDxN7dtjS5xhuCoOtrr+dZLLdrEEdYIsfMaAHI5rW106jp7adw+1zEQysRffx8x6x3iq5m6C9Hhv09NDM54gX4m1AHX4TlnH+8uP4l1v/AG7/AEXq82Xyhw05CxzIWP0Scj9wVrE+avLnQE36NusA+0f9Vk2GBH7o+Yj8qxfDF9F5s9bxpIFV+HxbXricLy3nQBXCyKABrYGw0HSH53rodhcoIp2tqj/Ufj/K2492/srnnxyiWpJnSq5IqIjI1oyuBWNKKxodgTiyKHzhNal1ouGjq1E1WwL3prDzcKHj47CkcLKb1LSJcbLx6UmSpxTXqUiXrKUbJcQEUtqHiMRUnXqpWaMg61S400LA5fbch59u5PwLWVvba/Pt3J+BayuqMaSIovcDtJciX4Ig/wARToxq30rk8LhiVQg/RX8Iq/weDNta83BohR2dLs/aoFWsWMBNcBJiCrgV0GDxoyi9bLKJeLR1yMLUNlW/CuYbahBsDTkGLuNTXTlaNUjodCNKpsfG4bs76Ul20Yj1ihjlEJDYA1OSY6HcLK17Gt4nEWNFwhBND2pBcaVaWh3soNsbTK7jVdFtxuJpvGYEsdaHDsXMQLUmkF0cltyK8jEDxjnv/MOkftA1zr6E16Tys2QqxoQLlbqe5rakdQa3prz7Erd7fd6RXVxyuJhNVIVwrlTcbib2qyhxik5dRbW1r/lVYyWNQdb63y29PmrQguZsSt9T6K1LtBDbsHVeqmTajEW8Y/xNvHnBpYzfXi38Q9j36C1Kx0WU2Ovu1HZrScmNvuuDu3E/91023cHHBsjDsUU4jFPzgcgB1hRbe0kemuMXGkdvmv7aSlYNUOfKT9U9+VhQ3xh6jSz7Qv8AR/x/7qHyrsPoFFgGbEE8PurQk6jahiUncp87D3UTmzvNhRYHV8muVsifNzMZE0yEdJwfq79R312WD2xDIOjIt+KscrDzGvIsq2/9qPGWO9rDrOY6DtvWcuJSKU6PZUQHjRU0ryzZ2KeNhllJ7A7AHzCx9tdLDysYDppe3Ux/O9Q+GS6LXIjsZ1uKSSC1Uyct1A1Q/aPw1jct4z+7cdudPuNqjxS+ivJEvle1FTEZtBXMtyoiJ15zzKh+56sMPykw4GjkHtik+/LWc+OVdFqUX7LWKazWqU8GduyksBteBjcyx3PAuF/FarSHHIToyt/KwP3VnGLXZTa9HHcoMLbEOOxP9a1lE5S4lflT68E/1rWV0x6Rk2hjYuzGMSta/QX8IqxEvRsBT+x4Objj4ho479nQGtXB2CrC699ckoyb0ZOP0cjgtjtLJrprVniOT5S1idatcNFke3UascVhywFjW0I2tlq/ZzmC2GzNYsBoTcjqF7UX5GynWrLCTFZ0U781j5wR+dBinz3jJswJyHhv8Q/lVUaJiy4cNoafwmzI16qpMW7q241FdpSAjeBQkNnUiMDdS2NxQFawj5lpXazAKbjWwHfTbFQFcSr01hlGtcxhYWL7ja9Xc+OCgKN9R/pVE58EHDZxcMCp7iLG1eRbSgfDzvG4uRazWsGUHouOwj2gjhXqL7YKGzbqV29smHHQjXLIt+bkG9Sd4I4qbC47AeFVxzxYpwyR5RiN9/z4UnP1intq7Plw75JlIbgb3DLuurHRh/8AECq6WQX49xrruzloUYm9NbOw7TzRwr40jqgP8xAv5t/mpeQA12f6MMKsZxOPkF0wcJKA7jPJdUUdu8f3ChsaWxT9Jm01bG8zF+ywkaYeO27oDp+3T+2uSMlOYvDsWLysFZiWbMekSxuTl37zS8yxgWUl2PAKQPMN5pL6Bi7PUklrT4ZxqUcDrKMB6TQgaYh1n0041Bnbr9tA5ypxRF2CqrO53KoJY9wGposDOcI4+gVIYxhoGNuo13fJn9F5YCTGEoDqsKmzf3t9H+Ua9o3V2uF5KwwC8UaJ2hRm+0dfbUPkrotcbZ5Pg9l4+axSGQjgxjCL35nsKvsLyMxP76WNf4UjEjekgKPNevRFwznW1x11NcOPpVk+SRS40VXJ3kLh3X51WbtzZT/hYU3tT9H+EXxRKp7Jb/iU11GAKolVe1NrrnC7td5Gm7rpObrsrFfRyZ5BRt4sk46gGi//ADqUv6MUC/8Ak4gMf6RHoyCu6wmF6IIsWPi66br76qedaQk50BvazNbd1Hdas/JJPsbjGuim2T+jtIwWlmmm6lNkUdvQ1J8/moY2VGkl44wDc2OpPmudK9B2Ts8uArWtbUgg+gill2IqsSuuuhO+tG5P2QqR5jt3AWna/Un+ta1T/KjFgYuQdWTh/wAa1lNdAXOxecSJBJuMaEdxUWNWr7XeK2QZhxF6T2S7YnJh30+ZR0dWysAsanLf0e41my8XDN0JLQyrpnv829r+Ov0D2jTjpurPF3ou1Rdw4pMQpKMA3HrB6jRRE4XU6j8qosLg35xlRcsgNjYix6jfcRbW9Wku1XiUCUrfXQHU+alGVjf4V20WcYhGB0up9B19lLbTzxTuB4oY94qxTacuJnRfkzJCrDnJXsGYfwg8N17cL7q6fHYAOpKqrNbUH6QHC43NbjV0xZUc5s2FsSRmU5lIuSNHTrPaPbW9uJH0lVguRlS5sBma+48RuHZerjEYn5NGVjVioOrm2pJ0QnsFVU80bNeXogKCpG7UWIYecVLehp7AYGfm16W+p35zMQbkC4UjeL9Ig9mht1XqmxW01jcKF5wagaXNuurfD7XS4MaWK2vw16iOIqIyT9lXZvGqsaabzVGqHMTfU7q6XaWLRLZkuGAZTYeKeHeDcHuqtbEwuVspU5hw31T7GuitxWEJVSdN4v7RRtnbKKm5Pm6++rvGOoSxHbu6qp5JVcaSEDtsDTddEqyx2psyHEwmKVFde3eD9ZSNVPaK8n5Q/o2nic8wecU6qrEBx2XNlPs7q9KVWABDdxv1VZYBuchBcdJt/VrqLeYijNromST7PnXF7PmjYJLHJGxNgHRluSbaX316djEfZmxI44/2uIZpZCVBsNAuh42ygd1ehYHZilmLWKjcCL+w6UrtgwSIVljjfKLKrKDu4L57Vp5NbJxo8K8DmR+clcop8ZiCxLWuVUcSPZS+0MesL5cMrxWH7UvaVweN18UdgNdny02SIIorAKHDlVXcDm1Xz3GvWDXHQ8np8Rilw6oTIQLgWORSA5ZjuGUNrfcdN9Wqe2ZOOyy2VDtSVQUkxAjYXDSzMEIPEZycwt1A10Gxf0XJKS2JnOZvJqALniWO/wBAr0nZuzoljSDKQsSLGpO8hAFB7za/np47NVQQAAOBrNyd6NVCKOGwf6MXgQxlcFiorko0sTRzrc/XVWv3E+iuk2fyZjgToxRpprzcYW579589WcF1TUkknT+W/wCZHsqm5Q4iRkyRsFk06INj56mc9FLQnicO7SixsBw7KcxrkJbjVRJPJDEvOMAx67nu81Lx7VkY5SlyGFzm6IB1vbfWL5cdUS512XMO18q2JCsQQLvl16waDBiXcWZg92yoUtYsBdtOI7ao+UeDSYCz2cXuuXQDr9tNbPn5sxoDqmXsvlAvYUlJyZn5K2df4JllULnES21IF2Pp3VRjk1FJi51eR3CBAoz7jlux+6n8ZtKR2axUKvAG5v21z3JcyCaeRm6N303G5Iqmtm+uzpp8H8yY4rkWKjXr3rS+FzMWURhMpy9JgAe61M4KBSpZGdNd4BK36yN1J7CwkjyPHnZ1DWaS9kMhbVALXJA3m9gdN97Nd6B2dPCWhw9mGWV2sAOAHH0A+moeGVFlkDZvrKL+kVPbodnPNkjm10GawLL19fVXOHHF5VVQBp0l6mtcj21bk0yElRT8rGQ4yQht4T6P/Glbqt5R4/8AWXsL6IPRGoNZWybasVI6/kdh8jROzX+Yt3XjU/lauZGDDdMZs4fpKBmZXJJAyrwNrg9dC2NtJhFG2YsGRejlNxpa3bXQYHaAQHIiKTvITUk9ZGpvWV2MAi4pFz3MCEWFzZ9N5XQhSdbD2X1q0wGDhWRGiDl38bnnDsbgnOGJtw+j10ttI5gQLXCXtYk27L6njpv799KbJilMakTYcDeElSR7eboi/pqXneuh7Otx8TlbqQCN9729Nbw+0CqkvYBVzHtvoqi/G9L4PGFogrENcZc1iFbzHzemuUx+LfM2GdrKDnByOdL2LFw2gFxfS2tXLQL9LSbaQxMMrLpOiMJo0vZ0DA8+q8SLaiqXBtmgJ4kkBj2dlGwWFaHpwZGPjZ85LDuGUkin8DG7ytl5pb683zhBzG5bIMnXw7wL2rHbGmjmoYZxG7i4UNkPY3Zfga6/YSDJZlGYJqba5uArckTczNopIyuBmsCQSNS1gO+l9mY8jLG+UNqxKvnAtbTOBa1yLUVi9EvT0W0UBkR1HjKS0YY6ahc6fceNteuqrBQmRhZgcpNwAbgj7xusRvoabTePEA2Jt9K3Rud0a2+ib8evttVphEY4gsFtZdWtYk6aEdgrSMmwti+2pCpRLg3zGzaeKBfXz+2qSTZ19y3W+trXHHz1a8rFlJBVGcjSyqLWfeSSRoLDd1iqsbJmY5pXWJAwKKpNwbWAa2mvVeok/l0SpSvRvDQP4sQJ1zXJ0sBcqQeG/d1imsNimaTm8yIEkCWzZMwCDde+83tbq30f5SsJKyXFukzBhc21sb8CbCwtv30hJsKRn56Mc7ocksb5ri11Lx2uLG4t28ain2O7ZctjFiNr5idbAnTzn3UntXDHnYtxUjOy2603XFje7JQcPs5mcSSlwU3kxlLgjd3g61YY087nePMcpvGFTpdEWAIPXYeY1a299F7o5rlDtmNEJIzBFJjzLnVpr2QZrdJY/wDJiL6Brg5BRR4dWLZjiZTnla17XboxX6ySWPWbngKnj+TkxxVhhphEpMiOEJXnHs17Ebh96jvq9jVcOwkkUqxOZYyRnJJJ5xjl7gAdTbeNL6tt6EurLznDbMRdmBsO7hVLBtklmjk6KqD0i6gmxtoDqNfpEWrUO0JJHOihTewG83N7aa8d5J/KhJs+In5sEsxYTMdY1C2y9G+h1FrDW5vuBEpDtsE+1Gu2qsp4rrlFrACx6hTuzsGsnz72UCwViOkQOOvXUsNsyQprcJaxdhZn/ttoPQaqeVW0WRI4lBAtfTdSxrbFJ2OzbIbFSmzR82o0a1zc9V93pqn25sLmZH5ljqVDnUFBa/Df/wB05yQxDBySpt13onKHanN4s5hZJAvbu0oxjJGbjl2c3jsPzY53nVckdEFrEm3bVC8cs1pDI7iI3zKl+budRcCw1HGuln2CHkZgQkfB2RSrFjfok9ItrawBNDgmXC9CAtdrB5TbOUv4qKNNTxNz2CmoJEKNMLgtqFJbhZMkgCgyLlP81usn0+anNnYSRVZQC2aQljfKoRbsXZjoALi5PVTeBghWNlmjG5rLzh+UGxucwJsNeJsb8NKjPKGiTMxjjuAQ4LLxsWC2LWO426zYUpd2apOqYXwqisIkc2YXd1LAsv8ABbxVJ0znpH6IHjVecl9rtJKiGJQgvlYIBlVAbAWAtVTs7ZfNzhDvZAUkRc6ta5aI57Mh4jfmF+ItTuF2dNHOcQrqygMApDb8uosL2oVp7HbZYYrlFEvOJqJTqLkMLMR0gd+43tXOY3ZjfKFkikBB0bUqSwW2YXHV+GlpMXCgWSVWLsgGV1ZRZScuh1IPo0pvCB/m3LFhdSuUklAvC5AF9R32pW2xLs5vlBydkTEOua9snDgUUj2EVlZyqmkbFyHMVvk0NiR82u+2lZWylroG2X+CwhCRFyxvFGPG3gqLC7ag91WkaxqLBFX+VSD3knee2qbZ+0rQpfU5E4/wjhW5caWWwBHbxrG90gjY5ipQG+bIZuF2tY9ff20zhMEWFpFGYcR4rDrt11WYLZir0ibk9dXUA3Fb1d0amhFIuVQWCXuePXYdm+pY3Y+fprmV+DKxBqxWXMuopf5aUNjuobJqyqj2ZJnLsxzW32FyRxJ4+elcQ8iyF0OptfogE5es/f1114dXXSq2XCi9ZOL9MjB3dlfFtYyxlW3sCD20ngIyj2NtewX9O+iYzAtG4YDTjW3nQspuARVpa+RSj9lmq9IcbjW/V1CrjZkYBPC/Cw/KqRcULqdNDV1Eo8YGrSBoT2vMUcsLmw3Dsqvw+IMlyy3CNnUHgbae2n8dKCdLGswUispFu+pfYUUWKizvnZVLW6Wik27jQ4dhtEc0ZJUjMimRkAvv8XW3ZVzJhR3+aiQy6WN7CorZS7FptrSKgYJmNrZSbi+69210oeG2hiJIjnvnv0Rc791t/VWsThcx0a1HiwjErdrhTV0NiAXGK3SYgDgGv1a2PdVr4SNsuYODqVmXOL/lTWIWy3FVuHHSJOppOVCtDwiRksoETcbdJCL3I4ECrPAQxINCD2m165+XG62INuuknx9ycua/spx5PZLpo6Hbs+ZcqHpd+gFVWC5NXtnOc248L8KX2exIN9e2ncDtEiSxNgKWak9hVInFsBoyxW2Udtq5rlXgC5jYXLXItwrsZsUS/WKr9qIpSw0INxTVREk6K3DwKioJFzMFtcG1rm1rXF6yFlQll5tZLEBhCpYcdM17E9589GmU5es1W7QQRAMRe++m99EsPHHHMcjxrG5QKZ0GpXUlWGmtydRamE2QiBo2ytGwGlzq31gb3G4buqhxzqVuo31KFAx1O6pWylvYzs7ZLBHZiWO6N/p2UDLr1iw9FPYHHyBQJU6dheQWBNvrAW7erfwo+Gl6Nr6Uline5y6iqa0Gze1NgQykTWAcaE6ai1rHt7apsRG0IBW7C53b6aGKKaSXAPopiaaN0sr2066lOils8923tJnnZihBIW4t1IorVObfAGIYXG5P9a1lbJKjFpBYsXEI0+cB6CfQf6o7Kbwm3IRoW/xf3VlZRijRPRcLtfDsv7QD+yT4ascHt7CoLc4PVyfDW6ynigtgcVyqw48WT/CT4aTl5RwONZB9iT4ayspYoaYrFyljQ6SXH8r/AA0aLlZETq/+L/DWVlLBFOQfF8poGX9oPsSfDVHLjYWIPOD7D/DWVlNxQlJk5Nrx2tzo+w/w1dYHlNCEs0v+Enw1lZQooTYvJt+G+kg+xJ8NbTb0IB+dH2JPhrVZScUFmk5URA6yX/sf4aeHKbDkftB9iT4ayspYIrIQj2xDzl+dFurJJ8NPYnlVABo4+w/w1usqsUQ5MgvKSBl1kH2JPhpDw9Ep/aD7Enw1lZUvjTDJ0Ovygw7L+0F/5JPhpRNrwa/OD7Enw1uspLjQsjF2/Au6QfYf4aLFtrDnXnBf+ST4ayso8aGpMw8qYQf2l/7H+Gswu34JJPnJej1ZJPhrKyjBA2XUu18F5QbvJy/DVHtbaeHdSBIPsSfDWVlW4ohMHhcfh1jA50fYk+Gl5OUMKmwcfYf4ayspYod6GMJykiH7wfYf4aeh5SQA/tR9iT4aysoUQTDHbWFk8eQWH/HJ8NIyYjCC+WUAn/jk+GsrKeKHZxu3MRCZ3s9x0dcjD6C8LVlZWVSRmf/Z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32" name="AutoShape 8" descr="data:image/jpeg;base64,/9j/4AAQSkZJRgABAQAAAQABAAD/2wCEAAkGBhQSEBUUEhQUFBQUFBUVFBQUDxQVFBUUFBQVFBUQGBQXHCYeGBkkGRQUHy8gIygpLCwsFR4xNTAqNSYrLCkBCQoKDgwOGg8PGiwkHxwsKSwpKSwpKSkpKSkpLCkpLCkpKSwsLCksLCkpKSwsLCwsKSwpKSwsKSkpLCwpKSwsLP/AABEIALcBEwMBIgACEQEDEQH/xAAcAAACAgMBAQAAAAAAAAAAAAADBAIFAAEGBwj/xABFEAACAQIDAwYJCAoCAwEAAAABAgMAEQQSIQUxQQYTIlFhcRUyU4GRk6HR0hQjQlKSsbLBByQzQ2Jyc4Kis2PhNOLw0//EABkBAAMBAQEAAAAAAAAAAAAAAAABAgMEBf/EACIRAAICAgICAwEBAAAAAAAAAAABAhESIQMxE0EiUWEycf/aAAwDAQACEQMRAD8A6XZ+Ai5mP5qL9nH+6T6i9lH8HxeSi9Snuoezz8zF/Tj/AALTN6g0B+DovJRepT3VvwdF5KL1Ke6pg1O9AAvB0XkovUp7q34Ni8lF6lPdRga3egAPgyLyUXqU91D8GxeSi9SnupzNQmekxoH4Pi8lF6lPdWvB8XkovUp7qOHrWamAHwdF5KL1Ke6s8HxeSi9Snuo16ykAv4Pi8lF6lPdW/B8XkovUp7qOagTQAMbPi8lF6lPdUhs+LyUXqU91SzVINQBrwbF5KL1Ke6teDYvJRepT3UYGthqYhfwbF5KL1Ke6sGzovJRepT3UctUc1IYLwbF5KL1Ke6teDIvJRepT3UwKmBTEJ+DYvJRepT3Vo7Ni8lF6lPdTpFDY0DFPB0XkovUp7q0dmxeSi9SnupoGspALrs6LyUXqU91S8HReSi9Snuo16zNTEB8HReSi9SnuqJ2dF5KL1Ke6jk1FnpALPgYvJRepT3UNsFF5KL1Se6jO1CZqBkBgYvJReqT3VLwdF5KP1Se6tqaMhoHRxHKHCIMS4CINE0Eaj92vZWUflJ/5L9yf61rKZJ2WzYvmYv6Uf4Fpnmqjs0fMRf0o/wAC02q1NjFxDUuZpkLW8tOwFuarYjo5WtWosBZxS8gpuRaHkpNjQBRRVWpiOpKtFgyOSpCOiBaIEpkgOaqBhpzLWitMBExVtY6aKVrJSGCyVopR+brWSgBcrW1jo/N1sJQANY6JzdEVKIEpiFGioZjp5kofN0DE+bqQjpnm63koAUKVEx00VqDJQIUZagUpopUSlIYqYqGYafyVHmKYCixVNY6ZENSEVIZwXKRf1p+5P9a1lG5Tp+tP3J/rSt0yTq9mYj5mL+lH+BaeWaue2dN8zH/Tj/AKdSeuLy7FZbc/WzPVS+ItQmxlPyjsu1mrfOVURYupfKqflCyzLUMtSPyqt/KaXmQ8h3NW70j8qqYxFLyibLFGooNVi4mi/Kq1jyImx7NUb0j8rqQxFPyIdjZNSWkxPTETVSnYw+WtZK0TWc5VZAYVrAtRL1rnKLAKKmtK87U0mp2MPatZKiJa3zlOwMy1mWtB6i8tKwN5K00daWSp5qdiAmOoNHR2NDNAwYjogStipLTEaEdbKVusvQBwPKkfrcndH/rSsrfKo/rcndH/AKkrKYhrCNaKP+nH+AURZ6XwesUf9NPwCjBa8v2XRN56BztEdKjHHVJbFQRHNSaY1NYdKgRVNJlUSjkohNRiQUcRVi40zNoDrUxJRzFpS8i0nomjfO1hnoV6wLeptkhUmphJKrG2jAhs80SnqaZAfQTT+EdJB0HR/wCR1b8JNX8hoLz1O4Wa9LrgqIkWU1UckWkx5pKCZa2BQZkNbZMbRIzVtXpcJU4lpKTEkwrmhrNU5KGFqnJl0FWaiCak3NDWajyUQPmegSYjWlzKaippeSykOxzUxHJSCVhntVLkoqiwaWoZ6rmxdSGKprkRLLAyVoS1XHE1NJqryCLDnag01KmSlpMRT8gM5jlPJfFP3J/rSspLlDN+sv3J/rWtVopWiS0wM9oo/wCmn4BU2xlBGFZYoyB+7T8AouGwhYa1wtNM3oz5Tej4dqyPA2NWMeC03Unb6E0D53Sk5nPCn2wtQbD0bDGwGBYmrWKO9AwOH1p2U2oUW9sWIKZdKVMBNNRsWNNRw231Lr2VHjcuiix4WKMySNlVfSTwUdZNebbX5RTYpzHGWC6/Nq1uiNSztpp2nSrr9JeIxcs3NxxEQR2yvmAzEjWQ3Itvt2W7a4HA3QurAnNa7JLldWXNYhhfQhmBHG/C1dfBGCVxpsmfG4v5KiWMwzJcFbaXBBBU34qQbMO0VHBxsCCrFG4FSQb9hFFWUsbNooFlF75QON+JJJJOmpO6tSaa33eKK7VdbMnV6Or5O/pDxOHcCZ2xEW6zHpj+JXIue5rjur0bZfKSHFWMTgnih6Lj+0/eLivEma4Hv1o2HaxBtu18Yg34G4NZcnCp/gZUfQsFRxOleQ4Hlli4xZJWCjhIVfTqGcFjV5gv0lyH9okbk/VzIe/eR7KzfBJItSR2mfWmFOlczhOW0D6MGjPaLj0jX2VbDHqy3VgwPEG4rJwce0aKmMSy61izUgZ70RJKzoYw7XrSxUIzWoseJFNxRNIx0tS+exo089ILJ0qhxGkW0Y0pXEtamYpBak8ZLfdSaKfQoz0SOSgMaNh0vUVRi0bZ6JFNUJUoKG1DAeeagM1bjF624AobdEM47lAP1h+5PwLWVnKBv1h+5PwLWV2QfxRJ1+GZWgi/pR/gWtw2BqlwTMsaf00/CKbw7tm1rllyW9G+a9F2kANWCRAClcFHenctdMVopOyPyO9Bk2dVrCwApPG4nWwqmo1sExWKELRWiBraQFtalky8aVDFZYnAPNhc3DOSF7zlBJ7vaKSk2LM5u8y620yMw0vuUsFG/qJ7auCoNDVyKzlwwn/RpDllx/ycrtvkniHRuZxIRiLWOGiysPqsSGavIpNnPFK6SDLIrHOpA377i3A7xwtX0SZxxrm+V/JWPGR3FlmUfNv1215tv4TffwvccQdOJR4tRRHLKXJuTs8eKaUpiGA7z2e2rZsIyAqwYMLgg7wQbFTbz+ikDBrrXclZysjhhYU1FFc30/Ooww3Y9lGxEmXcD6N9MQVMPwAPbpUwDxN7dtjS5xhuCoOtrr+dZLLdrEEdYIsfMaAHI5rW106jp7adw+1zEQysRffx8x6x3iq5m6C9Hhv09NDM54gX4m1AHX4TlnH+8uP4l1v/AG7/AEXq82Xyhw05CxzIWP0Scj9wVrE+avLnQE36NusA+0f9Vk2GBH7o+Yj8qxfDF9F5s9bxpIFV+HxbXricLy3nQBXCyKABrYGw0HSH53rodhcoIp2tqj/Ufj/K2492/srnnxyiWpJnSq5IqIjI1oyuBWNKKxodgTiyKHzhNal1ouGjq1E1WwL3prDzcKHj47CkcLKb1LSJcbLx6UmSpxTXqUiXrKUbJcQEUtqHiMRUnXqpWaMg61S400LA5fbch59u5PwLWVvba/Pt3J+BayuqMaSIovcDtJciX4Ig/wARToxq30rk8LhiVQg/RX8Iq/weDNta83BohR2dLs/aoFWsWMBNcBJiCrgV0GDxoyi9bLKJeLR1yMLUNlW/CuYbahBsDTkGLuNTXTlaNUjodCNKpsfG4bs76Ul20Yj1ihjlEJDYA1OSY6HcLK17Gt4nEWNFwhBND2pBcaVaWh3soNsbTK7jVdFtxuJpvGYEsdaHDsXMQLUmkF0cltyK8jEDxjnv/MOkftA1zr6E16Tys2QqxoQLlbqe5rakdQa3prz7Erd7fd6RXVxyuJhNVIVwrlTcbib2qyhxik5dRbW1r/lVYyWNQdb63y29PmrQguZsSt9T6K1LtBDbsHVeqmTajEW8Y/xNvHnBpYzfXi38Q9j36C1Kx0WU2Ovu1HZrScmNvuuDu3E/91023cHHBsjDsUU4jFPzgcgB1hRbe0kemuMXGkdvmv7aSlYNUOfKT9U9+VhQ3xh6jSz7Qv8AR/x/7qHyrsPoFFgGbEE8PurQk6jahiUncp87D3UTmzvNhRYHV8muVsifNzMZE0yEdJwfq79R312WD2xDIOjIt+KscrDzGvIsq2/9qPGWO9rDrOY6DtvWcuJSKU6PZUQHjRU0ryzZ2KeNhllJ7A7AHzCx9tdLDysYDppe3Ux/O9Q+GS6LXIjsZ1uKSSC1Uyct1A1Q/aPw1jct4z+7cdudPuNqjxS+ivJEvle1FTEZtBXMtyoiJ15zzKh+56sMPykw4GjkHtik+/LWc+OVdFqUX7LWKazWqU8GduyksBteBjcyx3PAuF/FarSHHIToyt/KwP3VnGLXZTa9HHcoMLbEOOxP9a1lE5S4lflT68E/1rWV0x6Rk2hjYuzGMSta/QX8IqxEvRsBT+x4Objj4ho479nQGtXB2CrC699ckoyb0ZOP0cjgtjtLJrprVniOT5S1idatcNFke3UascVhywFjW0I2tlq/ZzmC2GzNYsBoTcjqF7UX5GynWrLCTFZ0U781j5wR+dBinz3jJswJyHhv8Q/lVUaJiy4cNoafwmzI16qpMW7q241FdpSAjeBQkNnUiMDdS2NxQFawj5lpXazAKbjWwHfTbFQFcSr01hlGtcxhYWL7ja9Xc+OCgKN9R/pVE58EHDZxcMCp7iLG1eRbSgfDzvG4uRazWsGUHouOwj2gjhXqL7YKGzbqV29smHHQjXLIt+bkG9Sd4I4qbC47AeFVxzxYpwyR5RiN9/z4UnP1intq7Plw75JlIbgb3DLuurHRh/8AECq6WQX49xrruzloUYm9NbOw7TzRwr40jqgP8xAv5t/mpeQA12f6MMKsZxOPkF0wcJKA7jPJdUUdu8f3ChsaWxT9Jm01bG8zF+ywkaYeO27oDp+3T+2uSMlOYvDsWLysFZiWbMekSxuTl37zS8yxgWUl2PAKQPMN5pL6Bi7PUklrT4ZxqUcDrKMB6TQgaYh1n0041Bnbr9tA5ypxRF2CqrO53KoJY9wGposDOcI4+gVIYxhoGNuo13fJn9F5YCTGEoDqsKmzf3t9H+Ua9o3V2uF5KwwC8UaJ2hRm+0dfbUPkrotcbZ5Pg9l4+axSGQjgxjCL35nsKvsLyMxP76WNf4UjEjekgKPNevRFwznW1x11NcOPpVk+SRS40VXJ3kLh3X51WbtzZT/hYU3tT9H+EXxRKp7Jb/iU11GAKolVe1NrrnC7td5Gm7rpObrsrFfRyZ5BRt4sk46gGi//ADqUv6MUC/8Ak4gMf6RHoyCu6wmF6IIsWPi66br76qedaQk50BvazNbd1Hdas/JJPsbjGuim2T+jtIwWlmmm6lNkUdvQ1J8/moY2VGkl44wDc2OpPmudK9B2Ts8uArWtbUgg+gill2IqsSuuuhO+tG5P2QqR5jt3AWna/Un+ta1T/KjFgYuQdWTh/wAa1lNdAXOxecSJBJuMaEdxUWNWr7XeK2QZhxF6T2S7YnJh30+ZR0dWysAsanLf0e41my8XDN0JLQyrpnv829r+Ov0D2jTjpurPF3ou1Rdw4pMQpKMA3HrB6jRRE4XU6j8qosLg35xlRcsgNjYix6jfcRbW9Wku1XiUCUrfXQHU+alGVjf4V20WcYhGB0up9B19lLbTzxTuB4oY94qxTacuJnRfkzJCrDnJXsGYfwg8N17cL7q6fHYAOpKqrNbUH6QHC43NbjV0xZUc5s2FsSRmU5lIuSNHTrPaPbW9uJH0lVguRlS5sBma+48RuHZerjEYn5NGVjVioOrm2pJ0QnsFVU80bNeXogKCpG7UWIYecVLehp7AYGfm16W+p35zMQbkC4UjeL9Ig9mht1XqmxW01jcKF5wagaXNuurfD7XS4MaWK2vw16iOIqIyT9lXZvGqsaabzVGqHMTfU7q6XaWLRLZkuGAZTYeKeHeDcHuqtbEwuVspU5hw31T7GuitxWEJVSdN4v7RRtnbKKm5Pm6++rvGOoSxHbu6qp5JVcaSEDtsDTddEqyx2psyHEwmKVFde3eD9ZSNVPaK8n5Q/o2nic8wecU6qrEBx2XNlPs7q9KVWABDdxv1VZYBuchBcdJt/VrqLeYijNromST7PnXF7PmjYJLHJGxNgHRluSbaX316djEfZmxI44/2uIZpZCVBsNAuh42ygd1ehYHZilmLWKjcCL+w6UrtgwSIVljjfKLKrKDu4L57Vp5NbJxo8K8DmR+clcop8ZiCxLWuVUcSPZS+0MesL5cMrxWH7UvaVweN18UdgNdny02SIIorAKHDlVXcDm1Xz3GvWDXHQ8np8Rilw6oTIQLgWORSA5ZjuGUNrfcdN9Wqe2ZOOyy2VDtSVQUkxAjYXDSzMEIPEZycwt1A10Gxf0XJKS2JnOZvJqALniWO/wBAr0nZuzoljSDKQsSLGpO8hAFB7za/np47NVQQAAOBrNyd6NVCKOGwf6MXgQxlcFiorko0sTRzrc/XVWv3E+iuk2fyZjgToxRpprzcYW579589WcF1TUkknT+W/wCZHsqm5Q4iRkyRsFk06INj56mc9FLQnicO7SixsBw7KcxrkJbjVRJPJDEvOMAx67nu81Lx7VkY5SlyGFzm6IB1vbfWL5cdUS512XMO18q2JCsQQLvl16waDBiXcWZg92yoUtYsBdtOI7ao+UeDSYCz2cXuuXQDr9tNbPn5sxoDqmXsvlAvYUlJyZn5K2df4JllULnES21IF2Pp3VRjk1FJi51eR3CBAoz7jlux+6n8ZtKR2axUKvAG5v21z3JcyCaeRm6N303G5Iqmtm+uzpp8H8yY4rkWKjXr3rS+FzMWURhMpy9JgAe61M4KBSpZGdNd4BK36yN1J7CwkjyPHnZ1DWaS9kMhbVALXJA3m9gdN97Nd6B2dPCWhw9mGWV2sAOAHH0A+moeGVFlkDZvrKL+kVPbodnPNkjm10GawLL19fVXOHHF5VVQBp0l6mtcj21bk0yElRT8rGQ4yQht4T6P/Glbqt5R4/8AWXsL6IPRGoNZWybasVI6/kdh8jROzX+Yt3XjU/lauZGDDdMZs4fpKBmZXJJAyrwNrg9dC2NtJhFG2YsGRejlNxpa3bXQYHaAQHIiKTvITUk9ZGpvWV2MAi4pFz3MCEWFzZ9N5XQhSdbD2X1q0wGDhWRGiDl38bnnDsbgnOGJtw+j10ttI5gQLXCXtYk27L6njpv799KbJilMakTYcDeElSR7eboi/pqXneuh7Otx8TlbqQCN9729Nbw+0CqkvYBVzHtvoqi/G9L4PGFogrENcZc1iFbzHzemuUx+LfM2GdrKDnByOdL2LFw2gFxfS2tXLQL9LSbaQxMMrLpOiMJo0vZ0DA8+q8SLaiqXBtmgJ4kkBj2dlGwWFaHpwZGPjZ85LDuGUkin8DG7ytl5pb683zhBzG5bIMnXw7wL2rHbGmjmoYZxG7i4UNkPY3Zfga6/YSDJZlGYJqba5uArckTczNopIyuBmsCQSNS1gO+l9mY8jLG+UNqxKvnAtbTOBa1yLUVi9EvT0W0UBkR1HjKS0YY6ahc6fceNteuqrBQmRhZgcpNwAbgj7xusRvoabTePEA2Jt9K3Rud0a2+ib8evttVphEY4gsFtZdWtYk6aEdgrSMmwti+2pCpRLg3zGzaeKBfXz+2qSTZ19y3W+trXHHz1a8rFlJBVGcjSyqLWfeSSRoLDd1iqsbJmY5pXWJAwKKpNwbWAa2mvVeok/l0SpSvRvDQP4sQJ1zXJ0sBcqQeG/d1imsNimaTm8yIEkCWzZMwCDde+83tbq30f5SsJKyXFukzBhc21sb8CbCwtv30hJsKRn56Mc7ocksb5ri11Lx2uLG4t28ain2O7ZctjFiNr5idbAnTzn3UntXDHnYtxUjOy2603XFje7JQcPs5mcSSlwU3kxlLgjd3g61YY087nePMcpvGFTpdEWAIPXYeY1a299F7o5rlDtmNEJIzBFJjzLnVpr2QZrdJY/wDJiL6Brg5BRR4dWLZjiZTnla17XboxX6ySWPWbngKnj+TkxxVhhphEpMiOEJXnHs17Ebh96jvq9jVcOwkkUqxOZYyRnJJJ5xjl7gAdTbeNL6tt6EurLznDbMRdmBsO7hVLBtklmjk6KqD0i6gmxtoDqNfpEWrUO0JJHOihTewG83N7aa8d5J/KhJs+In5sEsxYTMdY1C2y9G+h1FrDW5vuBEpDtsE+1Gu2qsp4rrlFrACx6hTuzsGsnz72UCwViOkQOOvXUsNsyQprcJaxdhZn/ttoPQaqeVW0WRI4lBAtfTdSxrbFJ2OzbIbFSmzR82o0a1zc9V93pqn25sLmZH5ljqVDnUFBa/Df/wB05yQxDBySpt13onKHanN4s5hZJAvbu0oxjJGbjl2c3jsPzY53nVckdEFrEm3bVC8cs1pDI7iI3zKl+budRcCw1HGuln2CHkZgQkfB2RSrFjfok9ItrawBNDgmXC9CAtdrB5TbOUv4qKNNTxNz2CmoJEKNMLgtqFJbhZMkgCgyLlP81usn0+anNnYSRVZQC2aQljfKoRbsXZjoALi5PVTeBghWNlmjG5rLzh+UGxucwJsNeJsb8NKjPKGiTMxjjuAQ4LLxsWC2LWO426zYUpd2apOqYXwqisIkc2YXd1LAsv8ABbxVJ0znpH6IHjVecl9rtJKiGJQgvlYIBlVAbAWAtVTs7ZfNzhDvZAUkRc6ta5aI57Mh4jfmF+ItTuF2dNHOcQrqygMApDb8uosL2oVp7HbZYYrlFEvOJqJTqLkMLMR0gd+43tXOY3ZjfKFkikBB0bUqSwW2YXHV+GlpMXCgWSVWLsgGV1ZRZScuh1IPo0pvCB/m3LFhdSuUklAvC5AF9R32pW2xLs5vlBydkTEOua9snDgUUj2EVlZyqmkbFyHMVvk0NiR82u+2lZWylroG2X+CwhCRFyxvFGPG3gqLC7ag91WkaxqLBFX+VSD3knee2qbZ+0rQpfU5E4/wjhW5caWWwBHbxrG90gjY5ipQG+bIZuF2tY9ff20zhMEWFpFGYcR4rDrt11WYLZir0ibk9dXUA3Fb1d0amhFIuVQWCXuePXYdm+pY3Y+fprmV+DKxBqxWXMuopf5aUNjuobJqyqj2ZJnLsxzW32FyRxJ4+elcQ8iyF0OptfogE5es/f1114dXXSq2XCi9ZOL9MjB3dlfFtYyxlW3sCD20ngIyj2NtewX9O+iYzAtG4YDTjW3nQspuARVpa+RSj9lmq9IcbjW/V1CrjZkYBPC/Cw/KqRcULqdNDV1Eo8YGrSBoT2vMUcsLmw3Dsqvw+IMlyy3CNnUHgbae2n8dKCdLGswUispFu+pfYUUWKizvnZVLW6Wik27jQ4dhtEc0ZJUjMimRkAvv8XW3ZVzJhR3+aiQy6WN7CorZS7FptrSKgYJmNrZSbi+69210oeG2hiJIjnvnv0Rc791t/VWsThcx0a1HiwjErdrhTV0NiAXGK3SYgDgGv1a2PdVr4SNsuYODqVmXOL/lTWIWy3FVuHHSJOppOVCtDwiRksoETcbdJCL3I4ECrPAQxINCD2m165+XG62INuuknx9ycua/spx5PZLpo6Hbs+ZcqHpd+gFVWC5NXtnOc248L8KX2exIN9e2ncDtEiSxNgKWak9hVInFsBoyxW2Udtq5rlXgC5jYXLXItwrsZsUS/WKr9qIpSw0INxTVREk6K3DwKioJFzMFtcG1rm1rXF6yFlQll5tZLEBhCpYcdM17E9589GmU5es1W7QQRAMRe++m99EsPHHHMcjxrG5QKZ0GpXUlWGmtydRamE2QiBo2ytGwGlzq31gb3G4buqhxzqVuo31KFAx1O6pWylvYzs7ZLBHZiWO6N/p2UDLr1iw9FPYHHyBQJU6dheQWBNvrAW7erfwo+Gl6Nr6Uline5y6iqa0Gze1NgQykTWAcaE6ai1rHt7apsRG0IBW7C53b6aGKKaSXAPopiaaN0sr2066lOils8923tJnnZihBIW4t1IorVObfAGIYXG5P9a1lbJKjFpBYsXEI0+cB6CfQf6o7Kbwm3IRoW/xf3VlZRijRPRcLtfDsv7QD+yT4ascHt7CoLc4PVyfDW6ynigtgcVyqw48WT/CT4aTl5RwONZB9iT4ayspYoaYrFyljQ6SXH8r/AA0aLlZETq/+L/DWVlLBFOQfF8poGX9oPsSfDVHLjYWIPOD7D/DWVlNxQlJk5Nrx2tzo+w/w1dYHlNCEs0v+Enw1lZQooTYvJt+G+kg+xJ8NbTb0IB+dH2JPhrVZScUFmk5URA6yX/sf4aeHKbDkftB9iT4ayspYIrIQj2xDzl+dFurJJ8NPYnlVABo4+w/w1usqsUQ5MgvKSBl1kH2JPhpDw9Ep/aD7Enw1lZUvjTDJ0Ovygw7L+0F/5JPhpRNrwa/OD7Enw1uspLjQsjF2/Au6QfYf4aLFtrDnXnBf+ST4ayso8aGpMw8qYQf2l/7H+Gswu34JJPnJej1ZJPhrKyjBA2XUu18F5QbvJy/DVHtbaeHdSBIPsSfDWVlW4ohMHhcfh1jA50fYk+Gl5OUMKmwcfYf4ayspYod6GMJykiH7wfYf4aeh5SQA/tR9iT4aysoUQTDHbWFk8eQWH/HJ8NIyYjCC+WUAn/jk+GsrKeKHZxu3MRCZ3s9x0dcjD6C8LVlZWVSRmf/Z"/>
          <p:cNvSpPr>
            <a:spLocks noChangeAspect="1" noChangeArrowheads="1"/>
          </p:cNvSpPr>
          <p:nvPr/>
        </p:nvSpPr>
        <p:spPr bwMode="auto">
          <a:xfrm>
            <a:off x="323528" y="548680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34" name="Picture 10" descr="http://t1.gstatic.com/images?q=tbn:ANd9GcR9QC-nVxHNef6N_rBeyk3e4XmRp7vE17uGXx9M7jmqzAKzEbrKI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500042"/>
            <a:ext cx="3672408" cy="3960440"/>
          </a:xfrm>
          <a:prstGeom prst="rect">
            <a:avLst/>
          </a:prstGeom>
          <a:noFill/>
        </p:spPr>
      </p:pic>
      <p:sp>
        <p:nvSpPr>
          <p:cNvPr id="9" name="pole tekstowe 8"/>
          <p:cNvSpPr txBox="1"/>
          <p:nvPr/>
        </p:nvSpPr>
        <p:spPr>
          <a:xfrm>
            <a:off x="1928794" y="492919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Żuraw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4644008" y="112474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Do wiosennych ptaków należy </a:t>
            </a:r>
            <a:r>
              <a:rPr lang="pl-PL" dirty="0" smtClean="0"/>
              <a:t>żuraw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  <p:transition advClick="0" advTm="9000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928926" y="2357430"/>
            <a:ext cx="305442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l-PL" sz="7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KONIEC</a:t>
            </a:r>
            <a:endParaRPr lang="pl-PL" sz="7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 advTm="9000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68</Words>
  <Application>Microsoft Office PowerPoint</Application>
  <PresentationFormat>Pokaz na ekranie (4:3)</PresentationFormat>
  <Paragraphs>17</Paragraphs>
  <Slides>7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</vt:vector>
  </TitlesOfParts>
  <Company>Ministrerstwo Edukacji Narodowej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u701</dc:creator>
  <cp:lastModifiedBy>dom</cp:lastModifiedBy>
  <cp:revision>8</cp:revision>
  <dcterms:created xsi:type="dcterms:W3CDTF">2013-04-09T10:52:24Z</dcterms:created>
  <dcterms:modified xsi:type="dcterms:W3CDTF">2013-05-27T22:21:21Z</dcterms:modified>
</cp:coreProperties>
</file>